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8"/>
  </p:sldMasterIdLst>
  <p:notesMasterIdLst>
    <p:notesMasterId r:id="rId64"/>
  </p:notesMasterIdLst>
  <p:handoutMasterIdLst>
    <p:handoutMasterId r:id="rId65"/>
  </p:handoutMasterIdLst>
  <p:sldIdLst>
    <p:sldId id="285" r:id="rId9"/>
    <p:sldId id="295" r:id="rId10"/>
    <p:sldId id="296" r:id="rId11"/>
    <p:sldId id="297" r:id="rId12"/>
    <p:sldId id="299" r:id="rId13"/>
    <p:sldId id="298" r:id="rId14"/>
    <p:sldId id="343" r:id="rId15"/>
    <p:sldId id="300" r:id="rId16"/>
    <p:sldId id="302" r:id="rId17"/>
    <p:sldId id="356" r:id="rId18"/>
    <p:sldId id="358" r:id="rId19"/>
    <p:sldId id="357" r:id="rId20"/>
    <p:sldId id="344" r:id="rId21"/>
    <p:sldId id="304" r:id="rId22"/>
    <p:sldId id="345" r:id="rId23"/>
    <p:sldId id="305" r:id="rId24"/>
    <p:sldId id="307" r:id="rId25"/>
    <p:sldId id="308" r:id="rId26"/>
    <p:sldId id="309" r:id="rId27"/>
    <p:sldId id="346" r:id="rId28"/>
    <p:sldId id="311" r:id="rId29"/>
    <p:sldId id="312" r:id="rId30"/>
    <p:sldId id="347" r:id="rId31"/>
    <p:sldId id="315" r:id="rId32"/>
    <p:sldId id="348" r:id="rId33"/>
    <p:sldId id="317" r:id="rId34"/>
    <p:sldId id="318" r:id="rId35"/>
    <p:sldId id="319" r:id="rId36"/>
    <p:sldId id="349" r:id="rId37"/>
    <p:sldId id="321" r:id="rId38"/>
    <p:sldId id="322" r:id="rId39"/>
    <p:sldId id="350" r:id="rId40"/>
    <p:sldId id="324" r:id="rId41"/>
    <p:sldId id="325" r:id="rId42"/>
    <p:sldId id="326" r:id="rId43"/>
    <p:sldId id="327" r:id="rId44"/>
    <p:sldId id="351" r:id="rId45"/>
    <p:sldId id="328" r:id="rId46"/>
    <p:sldId id="329" r:id="rId47"/>
    <p:sldId id="352" r:id="rId48"/>
    <p:sldId id="331" r:id="rId49"/>
    <p:sldId id="353" r:id="rId50"/>
    <p:sldId id="333" r:id="rId51"/>
    <p:sldId id="334" r:id="rId52"/>
    <p:sldId id="335" r:id="rId53"/>
    <p:sldId id="336" r:id="rId54"/>
    <p:sldId id="354" r:id="rId55"/>
    <p:sldId id="338" r:id="rId56"/>
    <p:sldId id="339" r:id="rId57"/>
    <p:sldId id="355" r:id="rId58"/>
    <p:sldId id="341" r:id="rId59"/>
    <p:sldId id="342" r:id="rId60"/>
    <p:sldId id="359" r:id="rId61"/>
    <p:sldId id="360" r:id="rId62"/>
    <p:sldId id="286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91E"/>
    <a:srgbClr val="D11C15"/>
    <a:srgbClr val="CA0013"/>
    <a:srgbClr val="C00000"/>
    <a:srgbClr val="D9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6" autoAdjust="0"/>
    <p:restoredTop sz="95179" autoAdjust="0"/>
  </p:normalViewPr>
  <p:slideViewPr>
    <p:cSldViewPr>
      <p:cViewPr varScale="1">
        <p:scale>
          <a:sx n="109" d="100"/>
          <a:sy n="109" d="100"/>
        </p:scale>
        <p:origin x="144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1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A0686-8BC7-4E49-B939-737EB512BA2E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22969058-9396-4FE4-AE3E-62A59FB563E0}">
      <dgm:prSet/>
      <dgm:spPr/>
      <dgm:t>
        <a:bodyPr/>
        <a:lstStyle/>
        <a:p>
          <a:pPr rtl="0"/>
          <a:r>
            <a:rPr lang="ru-RU" dirty="0">
              <a:solidFill>
                <a:schemeClr val="tx1"/>
              </a:solidFill>
            </a:rPr>
            <a:t>Обертки для кроссплатформенных библиотек</a:t>
          </a:r>
        </a:p>
      </dgm:t>
    </dgm:pt>
    <dgm:pt modelId="{9F97F81C-ABD0-4F8D-BF00-3DC898BEAD81}" type="parTrans" cxnId="{F45876C1-F56C-45E0-ABB0-FFDE2DA558F6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79ABE182-64C5-403C-9F3D-ECA743F68F4A}" type="sibTrans" cxnId="{F45876C1-F56C-45E0-ABB0-FFDE2DA558F6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7FA01D83-D6CC-4A84-8A1F-376FE14BD2D2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GTK#</a:t>
          </a:r>
          <a:endParaRPr lang="ru-RU" dirty="0">
            <a:solidFill>
              <a:schemeClr val="tx1"/>
            </a:solidFill>
          </a:endParaRPr>
        </a:p>
      </dgm:t>
    </dgm:pt>
    <dgm:pt modelId="{D47C701B-1E2D-4A72-8714-D0DB7FCBAF6D}" type="parTrans" cxnId="{83C35824-DCEC-474C-8CED-5CE741FD5A39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B7E9A297-273E-4924-83E9-70077C08F5F6}" type="sibTrans" cxnId="{83C35824-DCEC-474C-8CED-5CE741FD5A39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43E022DD-8834-40A9-A558-643ED0571651}">
      <dgm:prSet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QtSharp</a:t>
          </a:r>
          <a:endParaRPr lang="ru-RU">
            <a:solidFill>
              <a:schemeClr val="tx1"/>
            </a:solidFill>
          </a:endParaRPr>
        </a:p>
      </dgm:t>
    </dgm:pt>
    <dgm:pt modelId="{16A83468-EA68-432E-8D4B-B9970400E084}" type="parTrans" cxnId="{7B82B83E-0141-4C2F-89BB-476826F1D31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D8941E4D-491D-4D60-B6EE-8CE9AF90C39F}" type="sibTrans" cxnId="{7B82B83E-0141-4C2F-89BB-476826F1D31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03520195-2B13-410F-AB75-5FBCF01EAEC0}">
      <dgm:prSet/>
      <dgm:spPr/>
      <dgm:t>
        <a:bodyPr/>
        <a:lstStyle/>
        <a:p>
          <a:pPr rtl="0"/>
          <a:r>
            <a:rPr lang="ru-RU" dirty="0">
              <a:solidFill>
                <a:schemeClr val="tx1"/>
              </a:solidFill>
            </a:rPr>
            <a:t>«Чистые»</a:t>
          </a:r>
          <a:r>
            <a:rPr lang="en-US" dirty="0">
              <a:solidFill>
                <a:schemeClr val="tx1"/>
              </a:solidFill>
            </a:rPr>
            <a:t> .NET </a:t>
          </a:r>
          <a:r>
            <a:rPr lang="ru-RU" dirty="0">
              <a:solidFill>
                <a:schemeClr val="tx1"/>
              </a:solidFill>
            </a:rPr>
            <a:t>библиотеки</a:t>
          </a:r>
        </a:p>
      </dgm:t>
    </dgm:pt>
    <dgm:pt modelId="{DE0C9503-1037-4574-99AA-D72AE5745159}" type="parTrans" cxnId="{29CA1906-6F84-4775-9F1D-3C247B020145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E7FBFD90-39F1-47CF-B78D-F89C4A117E17}" type="sibTrans" cxnId="{29CA1906-6F84-4775-9F1D-3C247B020145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BAA083B1-1723-4034-B8AC-2F6DC70B579A}">
      <dgm:prSet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Avalonia</a:t>
          </a:r>
          <a:endParaRPr lang="ru-RU">
            <a:solidFill>
              <a:schemeClr val="tx1"/>
            </a:solidFill>
          </a:endParaRPr>
        </a:p>
      </dgm:t>
    </dgm:pt>
    <dgm:pt modelId="{352BED1C-8365-4B1F-9FC8-B082115042E5}" type="parTrans" cxnId="{1DBCF909-9D74-4EF3-B402-CF983F2CD3AB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6B38D98E-179F-459F-A682-7DE034662D92}" type="sibTrans" cxnId="{1DBCF909-9D74-4EF3-B402-CF983F2CD3AB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F4FD373D-9904-471E-AAEA-A27064BCF6AE}">
      <dgm:prSet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Eto.Forms</a:t>
          </a:r>
          <a:endParaRPr lang="ru-RU">
            <a:solidFill>
              <a:schemeClr val="tx1"/>
            </a:solidFill>
          </a:endParaRPr>
        </a:p>
      </dgm:t>
    </dgm:pt>
    <dgm:pt modelId="{0907E28D-736B-484B-B895-5254D709F7B5}" type="parTrans" cxnId="{5E94B243-2882-49D1-A6CF-829226CB01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B6EA89B4-4934-42B9-A2B4-4A5418173BE9}" type="sibTrans" cxnId="{5E94B243-2882-49D1-A6CF-829226CB019C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B70F1D12-D1F6-4361-840D-5BF162988137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HTML/CSS-based</a:t>
          </a:r>
          <a:endParaRPr lang="ru-RU" dirty="0">
            <a:solidFill>
              <a:schemeClr val="tx1"/>
            </a:solidFill>
          </a:endParaRPr>
        </a:p>
      </dgm:t>
    </dgm:pt>
    <dgm:pt modelId="{8ED6C63A-478D-4D84-A417-0D5F5BA3C399}" type="parTrans" cxnId="{C0A96702-FDA6-4C82-A726-2E2DF17779AD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782353EC-4CEA-4563-93D0-78FFC58DDFB4}" type="sibTrans" cxnId="{C0A96702-FDA6-4C82-A726-2E2DF17779AD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E1A07B7-5A28-415E-8235-22AE1D002506}">
      <dgm:prSet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CEF</a:t>
          </a:r>
          <a:endParaRPr lang="ru-RU">
            <a:solidFill>
              <a:schemeClr val="tx1"/>
            </a:solidFill>
          </a:endParaRPr>
        </a:p>
      </dgm:t>
    </dgm:pt>
    <dgm:pt modelId="{737511D4-FEB9-4F9C-BBD5-7DF44FE1386E}" type="parTrans" cxnId="{E61451C8-B21A-4C48-A21F-80EF37107209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DA58EEA3-FFD5-4695-B71B-0E1258DFE911}" type="sibTrans" cxnId="{E61451C8-B21A-4C48-A21F-80EF37107209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12B8B279-6997-4B53-AA56-616C520A0604}">
      <dgm:prSet/>
      <dgm:spPr/>
      <dgm:t>
        <a:bodyPr/>
        <a:lstStyle/>
        <a:p>
          <a:pPr rtl="0"/>
          <a:r>
            <a:rPr lang="en-US" dirty="0" err="1">
              <a:solidFill>
                <a:schemeClr val="tx1"/>
              </a:solidFill>
            </a:rPr>
            <a:t>Electron.Net</a:t>
          </a:r>
          <a:endParaRPr lang="ru-RU" dirty="0">
            <a:solidFill>
              <a:schemeClr val="tx1"/>
            </a:solidFill>
          </a:endParaRPr>
        </a:p>
      </dgm:t>
    </dgm:pt>
    <dgm:pt modelId="{A1BFD8FA-B321-4E57-A540-5D53FB3A2E32}" type="parTrans" cxnId="{8D1F2A2A-284D-4682-A383-F8AD18B47783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50460784-49C1-4651-B9FD-C38EE4BF5877}" type="sibTrans" cxnId="{8D1F2A2A-284D-4682-A383-F8AD18B47783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C4338ACC-4EDA-4528-A437-F7DE196ECFB9}">
      <dgm:prSet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SciterSharp</a:t>
          </a:r>
          <a:endParaRPr lang="ru-RU">
            <a:solidFill>
              <a:schemeClr val="tx1"/>
            </a:solidFill>
          </a:endParaRPr>
        </a:p>
      </dgm:t>
    </dgm:pt>
    <dgm:pt modelId="{C1F538C5-095A-4501-B5E1-EC02B74267A6}" type="parTrans" cxnId="{EA566BC0-736E-486A-84D2-6E6F380155D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A90F7DF2-B872-4410-928C-C7213B159DD0}" type="sibTrans" cxnId="{EA566BC0-736E-486A-84D2-6E6F380155D4}">
      <dgm:prSet/>
      <dgm:spPr/>
      <dgm:t>
        <a:bodyPr/>
        <a:lstStyle/>
        <a:p>
          <a:endParaRPr lang="ru-RU">
            <a:solidFill>
              <a:schemeClr val="tx1"/>
            </a:solidFill>
          </a:endParaRPr>
        </a:p>
      </dgm:t>
    </dgm:pt>
    <dgm:pt modelId="{38488DEC-0D7C-4823-B028-0F72E11C1BED}" type="pres">
      <dgm:prSet presAssocID="{A67A0686-8BC7-4E49-B939-737EB512BA2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926623E-FFA6-4113-A4CF-ECB0735EFF0B}" type="pres">
      <dgm:prSet presAssocID="{22969058-9396-4FE4-AE3E-62A59FB563E0}" presName="compNode" presStyleCnt="0"/>
      <dgm:spPr/>
    </dgm:pt>
    <dgm:pt modelId="{6B7B86C1-AD78-4595-8DEF-466FB8B011BA}" type="pres">
      <dgm:prSet presAssocID="{22969058-9396-4FE4-AE3E-62A59FB563E0}" presName="aNode" presStyleLbl="bgShp" presStyleIdx="0" presStyleCnt="3"/>
      <dgm:spPr/>
      <dgm:t>
        <a:bodyPr/>
        <a:lstStyle/>
        <a:p>
          <a:endParaRPr lang="ru-RU"/>
        </a:p>
      </dgm:t>
    </dgm:pt>
    <dgm:pt modelId="{F4BE9AD3-066D-43D2-A6BC-8DF26FF76DED}" type="pres">
      <dgm:prSet presAssocID="{22969058-9396-4FE4-AE3E-62A59FB563E0}" presName="textNode" presStyleLbl="bgShp" presStyleIdx="0" presStyleCnt="3"/>
      <dgm:spPr/>
      <dgm:t>
        <a:bodyPr/>
        <a:lstStyle/>
        <a:p>
          <a:endParaRPr lang="ru-RU"/>
        </a:p>
      </dgm:t>
    </dgm:pt>
    <dgm:pt modelId="{0237EA6E-CEFA-408D-B6DB-D12CB8E89C1C}" type="pres">
      <dgm:prSet presAssocID="{22969058-9396-4FE4-AE3E-62A59FB563E0}" presName="compChildNode" presStyleCnt="0"/>
      <dgm:spPr/>
    </dgm:pt>
    <dgm:pt modelId="{B482D773-71CA-45CF-9A1D-79CE79D63DB9}" type="pres">
      <dgm:prSet presAssocID="{22969058-9396-4FE4-AE3E-62A59FB563E0}" presName="theInnerList" presStyleCnt="0"/>
      <dgm:spPr/>
    </dgm:pt>
    <dgm:pt modelId="{7558FB88-3C4F-4019-9DD7-7E10E6803B09}" type="pres">
      <dgm:prSet presAssocID="{7FA01D83-D6CC-4A84-8A1F-376FE14BD2D2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9920D2-89D7-4932-A9BC-638543B52324}" type="pres">
      <dgm:prSet presAssocID="{7FA01D83-D6CC-4A84-8A1F-376FE14BD2D2}" presName="aSpace2" presStyleCnt="0"/>
      <dgm:spPr/>
    </dgm:pt>
    <dgm:pt modelId="{B1839731-4571-43AA-94BD-32C9E5C741EA}" type="pres">
      <dgm:prSet presAssocID="{43E022DD-8834-40A9-A558-643ED0571651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0BB799-F2B8-4347-A938-5B8EE7360E72}" type="pres">
      <dgm:prSet presAssocID="{22969058-9396-4FE4-AE3E-62A59FB563E0}" presName="aSpace" presStyleCnt="0"/>
      <dgm:spPr/>
    </dgm:pt>
    <dgm:pt modelId="{5D65EE49-552F-4AB5-83F2-37E20EA86382}" type="pres">
      <dgm:prSet presAssocID="{03520195-2B13-410F-AB75-5FBCF01EAEC0}" presName="compNode" presStyleCnt="0"/>
      <dgm:spPr/>
    </dgm:pt>
    <dgm:pt modelId="{2F31AE11-4E2C-4B67-9E51-DECD998C734B}" type="pres">
      <dgm:prSet presAssocID="{03520195-2B13-410F-AB75-5FBCF01EAEC0}" presName="aNode" presStyleLbl="bgShp" presStyleIdx="1" presStyleCnt="3"/>
      <dgm:spPr/>
      <dgm:t>
        <a:bodyPr/>
        <a:lstStyle/>
        <a:p>
          <a:endParaRPr lang="ru-RU"/>
        </a:p>
      </dgm:t>
    </dgm:pt>
    <dgm:pt modelId="{6A9D41A1-A5EC-4689-959F-EBDDEA17A6AB}" type="pres">
      <dgm:prSet presAssocID="{03520195-2B13-410F-AB75-5FBCF01EAEC0}" presName="textNode" presStyleLbl="bgShp" presStyleIdx="1" presStyleCnt="3"/>
      <dgm:spPr/>
      <dgm:t>
        <a:bodyPr/>
        <a:lstStyle/>
        <a:p>
          <a:endParaRPr lang="ru-RU"/>
        </a:p>
      </dgm:t>
    </dgm:pt>
    <dgm:pt modelId="{BFE3659D-1D5C-4D6B-87EA-DFAEB9B0E6CE}" type="pres">
      <dgm:prSet presAssocID="{03520195-2B13-410F-AB75-5FBCF01EAEC0}" presName="compChildNode" presStyleCnt="0"/>
      <dgm:spPr/>
    </dgm:pt>
    <dgm:pt modelId="{329EE6D2-BED1-4F0B-9447-514C824B5EEA}" type="pres">
      <dgm:prSet presAssocID="{03520195-2B13-410F-AB75-5FBCF01EAEC0}" presName="theInnerList" presStyleCnt="0"/>
      <dgm:spPr/>
    </dgm:pt>
    <dgm:pt modelId="{D52CBAE1-7A66-4319-83E6-54753666B7FA}" type="pres">
      <dgm:prSet presAssocID="{BAA083B1-1723-4034-B8AC-2F6DC70B579A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6F6DA1-ACFA-48C5-87CD-520EF13B29F6}" type="pres">
      <dgm:prSet presAssocID="{BAA083B1-1723-4034-B8AC-2F6DC70B579A}" presName="aSpace2" presStyleCnt="0"/>
      <dgm:spPr/>
    </dgm:pt>
    <dgm:pt modelId="{F60EC4E2-39C5-4E95-BB5E-ED0694D1F563}" type="pres">
      <dgm:prSet presAssocID="{F4FD373D-9904-471E-AAEA-A27064BCF6AE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DDC5E0-6E3C-4310-84C3-4EA26EB79A03}" type="pres">
      <dgm:prSet presAssocID="{03520195-2B13-410F-AB75-5FBCF01EAEC0}" presName="aSpace" presStyleCnt="0"/>
      <dgm:spPr/>
    </dgm:pt>
    <dgm:pt modelId="{71C08351-E9FA-49DA-B06F-40F719D1A918}" type="pres">
      <dgm:prSet presAssocID="{B70F1D12-D1F6-4361-840D-5BF162988137}" presName="compNode" presStyleCnt="0"/>
      <dgm:spPr/>
    </dgm:pt>
    <dgm:pt modelId="{4547B989-D14F-4963-ADB6-485B0F52B109}" type="pres">
      <dgm:prSet presAssocID="{B70F1D12-D1F6-4361-840D-5BF162988137}" presName="aNode" presStyleLbl="bgShp" presStyleIdx="2" presStyleCnt="3"/>
      <dgm:spPr/>
      <dgm:t>
        <a:bodyPr/>
        <a:lstStyle/>
        <a:p>
          <a:endParaRPr lang="ru-RU"/>
        </a:p>
      </dgm:t>
    </dgm:pt>
    <dgm:pt modelId="{FE9DA520-A41D-4D8D-B7CA-639164F48076}" type="pres">
      <dgm:prSet presAssocID="{B70F1D12-D1F6-4361-840D-5BF162988137}" presName="textNode" presStyleLbl="bgShp" presStyleIdx="2" presStyleCnt="3"/>
      <dgm:spPr/>
      <dgm:t>
        <a:bodyPr/>
        <a:lstStyle/>
        <a:p>
          <a:endParaRPr lang="ru-RU"/>
        </a:p>
      </dgm:t>
    </dgm:pt>
    <dgm:pt modelId="{3D31B49D-864F-4E2D-8C86-ADC859CF9F27}" type="pres">
      <dgm:prSet presAssocID="{B70F1D12-D1F6-4361-840D-5BF162988137}" presName="compChildNode" presStyleCnt="0"/>
      <dgm:spPr/>
    </dgm:pt>
    <dgm:pt modelId="{6D4E305E-73E9-45D2-BE4E-1F3FFFB4827D}" type="pres">
      <dgm:prSet presAssocID="{B70F1D12-D1F6-4361-840D-5BF162988137}" presName="theInnerList" presStyleCnt="0"/>
      <dgm:spPr/>
    </dgm:pt>
    <dgm:pt modelId="{33F59723-8E2B-4E53-9782-F51FAB3E86B9}" type="pres">
      <dgm:prSet presAssocID="{3E1A07B7-5A28-415E-8235-22AE1D002506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AAC68A-5793-4F16-81B4-89C303F657E2}" type="pres">
      <dgm:prSet presAssocID="{3E1A07B7-5A28-415E-8235-22AE1D002506}" presName="aSpace2" presStyleCnt="0"/>
      <dgm:spPr/>
    </dgm:pt>
    <dgm:pt modelId="{7EBF023D-B0B8-4FC9-AD00-0261E0A3DF97}" type="pres">
      <dgm:prSet presAssocID="{12B8B279-6997-4B53-AA56-616C520A0604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AB0A77-550D-4280-AE51-D4A2BA2A60A9}" type="pres">
      <dgm:prSet presAssocID="{12B8B279-6997-4B53-AA56-616C520A0604}" presName="aSpace2" presStyleCnt="0"/>
      <dgm:spPr/>
    </dgm:pt>
    <dgm:pt modelId="{39CF8363-ABCC-4370-A10F-193001F3D734}" type="pres">
      <dgm:prSet presAssocID="{C4338ACC-4EDA-4528-A437-F7DE196ECFB9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F30423A-D284-4E5E-B655-F60D8A7A008C}" type="presOf" srcId="{F4FD373D-9904-471E-AAEA-A27064BCF6AE}" destId="{F60EC4E2-39C5-4E95-BB5E-ED0694D1F563}" srcOrd="0" destOrd="0" presId="urn:microsoft.com/office/officeart/2005/8/layout/lProcess2"/>
    <dgm:cxn modelId="{83C35824-DCEC-474C-8CED-5CE741FD5A39}" srcId="{22969058-9396-4FE4-AE3E-62A59FB563E0}" destId="{7FA01D83-D6CC-4A84-8A1F-376FE14BD2D2}" srcOrd="0" destOrd="0" parTransId="{D47C701B-1E2D-4A72-8714-D0DB7FCBAF6D}" sibTransId="{B7E9A297-273E-4924-83E9-70077C08F5F6}"/>
    <dgm:cxn modelId="{FC3E064D-D7FE-42CB-B1B7-E11C2CDEC5FE}" type="presOf" srcId="{3E1A07B7-5A28-415E-8235-22AE1D002506}" destId="{33F59723-8E2B-4E53-9782-F51FAB3E86B9}" srcOrd="0" destOrd="0" presId="urn:microsoft.com/office/officeart/2005/8/layout/lProcess2"/>
    <dgm:cxn modelId="{F45876C1-F56C-45E0-ABB0-FFDE2DA558F6}" srcId="{A67A0686-8BC7-4E49-B939-737EB512BA2E}" destId="{22969058-9396-4FE4-AE3E-62A59FB563E0}" srcOrd="0" destOrd="0" parTransId="{9F97F81C-ABD0-4F8D-BF00-3DC898BEAD81}" sibTransId="{79ABE182-64C5-403C-9F3D-ECA743F68F4A}"/>
    <dgm:cxn modelId="{29CA1906-6F84-4775-9F1D-3C247B020145}" srcId="{A67A0686-8BC7-4E49-B939-737EB512BA2E}" destId="{03520195-2B13-410F-AB75-5FBCF01EAEC0}" srcOrd="1" destOrd="0" parTransId="{DE0C9503-1037-4574-99AA-D72AE5745159}" sibTransId="{E7FBFD90-39F1-47CF-B78D-F89C4A117E17}"/>
    <dgm:cxn modelId="{7B82B83E-0141-4C2F-89BB-476826F1D314}" srcId="{22969058-9396-4FE4-AE3E-62A59FB563E0}" destId="{43E022DD-8834-40A9-A558-643ED0571651}" srcOrd="1" destOrd="0" parTransId="{16A83468-EA68-432E-8D4B-B9970400E084}" sibTransId="{D8941E4D-491D-4D60-B6EE-8CE9AF90C39F}"/>
    <dgm:cxn modelId="{EA566BC0-736E-486A-84D2-6E6F380155D4}" srcId="{B70F1D12-D1F6-4361-840D-5BF162988137}" destId="{C4338ACC-4EDA-4528-A437-F7DE196ECFB9}" srcOrd="2" destOrd="0" parTransId="{C1F538C5-095A-4501-B5E1-EC02B74267A6}" sibTransId="{A90F7DF2-B872-4410-928C-C7213B159DD0}"/>
    <dgm:cxn modelId="{EF971853-C18A-46FC-A002-ECDF846997F4}" type="presOf" srcId="{22969058-9396-4FE4-AE3E-62A59FB563E0}" destId="{F4BE9AD3-066D-43D2-A6BC-8DF26FF76DED}" srcOrd="1" destOrd="0" presId="urn:microsoft.com/office/officeart/2005/8/layout/lProcess2"/>
    <dgm:cxn modelId="{F6AC3D0C-3DBB-4ABE-9B57-62D1354F0CDC}" type="presOf" srcId="{C4338ACC-4EDA-4528-A437-F7DE196ECFB9}" destId="{39CF8363-ABCC-4370-A10F-193001F3D734}" srcOrd="0" destOrd="0" presId="urn:microsoft.com/office/officeart/2005/8/layout/lProcess2"/>
    <dgm:cxn modelId="{F0C4D6F3-23A5-4110-841A-A2821014EBFC}" type="presOf" srcId="{43E022DD-8834-40A9-A558-643ED0571651}" destId="{B1839731-4571-43AA-94BD-32C9E5C741EA}" srcOrd="0" destOrd="0" presId="urn:microsoft.com/office/officeart/2005/8/layout/lProcess2"/>
    <dgm:cxn modelId="{8A87B795-B587-4FD9-8072-EE2D1F9FC127}" type="presOf" srcId="{22969058-9396-4FE4-AE3E-62A59FB563E0}" destId="{6B7B86C1-AD78-4595-8DEF-466FB8B011BA}" srcOrd="0" destOrd="0" presId="urn:microsoft.com/office/officeart/2005/8/layout/lProcess2"/>
    <dgm:cxn modelId="{C0A96702-FDA6-4C82-A726-2E2DF17779AD}" srcId="{A67A0686-8BC7-4E49-B939-737EB512BA2E}" destId="{B70F1D12-D1F6-4361-840D-5BF162988137}" srcOrd="2" destOrd="0" parTransId="{8ED6C63A-478D-4D84-A417-0D5F5BA3C399}" sibTransId="{782353EC-4CEA-4563-93D0-78FFC58DDFB4}"/>
    <dgm:cxn modelId="{8D1F2A2A-284D-4682-A383-F8AD18B47783}" srcId="{B70F1D12-D1F6-4361-840D-5BF162988137}" destId="{12B8B279-6997-4B53-AA56-616C520A0604}" srcOrd="1" destOrd="0" parTransId="{A1BFD8FA-B321-4E57-A540-5D53FB3A2E32}" sibTransId="{50460784-49C1-4651-B9FD-C38EE4BF5877}"/>
    <dgm:cxn modelId="{91074CC3-A2D6-44EF-8FA2-194132AD7DF3}" type="presOf" srcId="{03520195-2B13-410F-AB75-5FBCF01EAEC0}" destId="{2F31AE11-4E2C-4B67-9E51-DECD998C734B}" srcOrd="0" destOrd="0" presId="urn:microsoft.com/office/officeart/2005/8/layout/lProcess2"/>
    <dgm:cxn modelId="{1DBCF909-9D74-4EF3-B402-CF983F2CD3AB}" srcId="{03520195-2B13-410F-AB75-5FBCF01EAEC0}" destId="{BAA083B1-1723-4034-B8AC-2F6DC70B579A}" srcOrd="0" destOrd="0" parTransId="{352BED1C-8365-4B1F-9FC8-B082115042E5}" sibTransId="{6B38D98E-179F-459F-A682-7DE034662D92}"/>
    <dgm:cxn modelId="{A3DBA0A3-69CA-4D1C-933A-61B531E34C84}" type="presOf" srcId="{7FA01D83-D6CC-4A84-8A1F-376FE14BD2D2}" destId="{7558FB88-3C4F-4019-9DD7-7E10E6803B09}" srcOrd="0" destOrd="0" presId="urn:microsoft.com/office/officeart/2005/8/layout/lProcess2"/>
    <dgm:cxn modelId="{E61451C8-B21A-4C48-A21F-80EF37107209}" srcId="{B70F1D12-D1F6-4361-840D-5BF162988137}" destId="{3E1A07B7-5A28-415E-8235-22AE1D002506}" srcOrd="0" destOrd="0" parTransId="{737511D4-FEB9-4F9C-BBD5-7DF44FE1386E}" sibTransId="{DA58EEA3-FFD5-4695-B71B-0E1258DFE911}"/>
    <dgm:cxn modelId="{963F9200-D0E3-4878-BEA8-D54452C6B1F6}" type="presOf" srcId="{B70F1D12-D1F6-4361-840D-5BF162988137}" destId="{FE9DA520-A41D-4D8D-B7CA-639164F48076}" srcOrd="1" destOrd="0" presId="urn:microsoft.com/office/officeart/2005/8/layout/lProcess2"/>
    <dgm:cxn modelId="{BDDDC2AB-5E71-4DC0-A5A7-873EC409BCEB}" type="presOf" srcId="{A67A0686-8BC7-4E49-B939-737EB512BA2E}" destId="{38488DEC-0D7C-4823-B028-0F72E11C1BED}" srcOrd="0" destOrd="0" presId="urn:microsoft.com/office/officeart/2005/8/layout/lProcess2"/>
    <dgm:cxn modelId="{90722659-581C-40B8-941C-94BF844CC09B}" type="presOf" srcId="{03520195-2B13-410F-AB75-5FBCF01EAEC0}" destId="{6A9D41A1-A5EC-4689-959F-EBDDEA17A6AB}" srcOrd="1" destOrd="0" presId="urn:microsoft.com/office/officeart/2005/8/layout/lProcess2"/>
    <dgm:cxn modelId="{8380A2E4-041F-40F9-92CC-AF4122642DDD}" type="presOf" srcId="{BAA083B1-1723-4034-B8AC-2F6DC70B579A}" destId="{D52CBAE1-7A66-4319-83E6-54753666B7FA}" srcOrd="0" destOrd="0" presId="urn:microsoft.com/office/officeart/2005/8/layout/lProcess2"/>
    <dgm:cxn modelId="{BAC05BBA-B437-45AD-A077-091AC0987215}" type="presOf" srcId="{B70F1D12-D1F6-4361-840D-5BF162988137}" destId="{4547B989-D14F-4963-ADB6-485B0F52B109}" srcOrd="0" destOrd="0" presId="urn:microsoft.com/office/officeart/2005/8/layout/lProcess2"/>
    <dgm:cxn modelId="{5E94B243-2882-49D1-A6CF-829226CB019C}" srcId="{03520195-2B13-410F-AB75-5FBCF01EAEC0}" destId="{F4FD373D-9904-471E-AAEA-A27064BCF6AE}" srcOrd="1" destOrd="0" parTransId="{0907E28D-736B-484B-B895-5254D709F7B5}" sibTransId="{B6EA89B4-4934-42B9-A2B4-4A5418173BE9}"/>
    <dgm:cxn modelId="{64DB52A5-FA9E-4083-B327-9D126EBF8CAB}" type="presOf" srcId="{12B8B279-6997-4B53-AA56-616C520A0604}" destId="{7EBF023D-B0B8-4FC9-AD00-0261E0A3DF97}" srcOrd="0" destOrd="0" presId="urn:microsoft.com/office/officeart/2005/8/layout/lProcess2"/>
    <dgm:cxn modelId="{AA938D31-F662-4CA8-969B-A5D65AE1A314}" type="presParOf" srcId="{38488DEC-0D7C-4823-B028-0F72E11C1BED}" destId="{F926623E-FFA6-4113-A4CF-ECB0735EFF0B}" srcOrd="0" destOrd="0" presId="urn:microsoft.com/office/officeart/2005/8/layout/lProcess2"/>
    <dgm:cxn modelId="{1779982B-1ECF-44CC-AE4B-A5DB0359FD4F}" type="presParOf" srcId="{F926623E-FFA6-4113-A4CF-ECB0735EFF0B}" destId="{6B7B86C1-AD78-4595-8DEF-466FB8B011BA}" srcOrd="0" destOrd="0" presId="urn:microsoft.com/office/officeart/2005/8/layout/lProcess2"/>
    <dgm:cxn modelId="{4C7E5B93-2EC8-4512-96C8-F3F31310841D}" type="presParOf" srcId="{F926623E-FFA6-4113-A4CF-ECB0735EFF0B}" destId="{F4BE9AD3-066D-43D2-A6BC-8DF26FF76DED}" srcOrd="1" destOrd="0" presId="urn:microsoft.com/office/officeart/2005/8/layout/lProcess2"/>
    <dgm:cxn modelId="{37B7B918-2DB6-44BF-B824-0D1D0254C9C7}" type="presParOf" srcId="{F926623E-FFA6-4113-A4CF-ECB0735EFF0B}" destId="{0237EA6E-CEFA-408D-B6DB-D12CB8E89C1C}" srcOrd="2" destOrd="0" presId="urn:microsoft.com/office/officeart/2005/8/layout/lProcess2"/>
    <dgm:cxn modelId="{B1154371-E08A-478B-A67C-01BF051A2BA1}" type="presParOf" srcId="{0237EA6E-CEFA-408D-B6DB-D12CB8E89C1C}" destId="{B482D773-71CA-45CF-9A1D-79CE79D63DB9}" srcOrd="0" destOrd="0" presId="urn:microsoft.com/office/officeart/2005/8/layout/lProcess2"/>
    <dgm:cxn modelId="{3EE31F1E-B692-44A1-85EB-8733F844248C}" type="presParOf" srcId="{B482D773-71CA-45CF-9A1D-79CE79D63DB9}" destId="{7558FB88-3C4F-4019-9DD7-7E10E6803B09}" srcOrd="0" destOrd="0" presId="urn:microsoft.com/office/officeart/2005/8/layout/lProcess2"/>
    <dgm:cxn modelId="{0BE51710-6B1E-42F7-B1B4-ADC7B2E7DEA4}" type="presParOf" srcId="{B482D773-71CA-45CF-9A1D-79CE79D63DB9}" destId="{229920D2-89D7-4932-A9BC-638543B52324}" srcOrd="1" destOrd="0" presId="urn:microsoft.com/office/officeart/2005/8/layout/lProcess2"/>
    <dgm:cxn modelId="{D5480DC4-C57C-4192-B1E3-EBA361C37FCA}" type="presParOf" srcId="{B482D773-71CA-45CF-9A1D-79CE79D63DB9}" destId="{B1839731-4571-43AA-94BD-32C9E5C741EA}" srcOrd="2" destOrd="0" presId="urn:microsoft.com/office/officeart/2005/8/layout/lProcess2"/>
    <dgm:cxn modelId="{E6A25997-2D80-48C6-AC49-1CDA834B7DEF}" type="presParOf" srcId="{38488DEC-0D7C-4823-B028-0F72E11C1BED}" destId="{AA0BB799-F2B8-4347-A938-5B8EE7360E72}" srcOrd="1" destOrd="0" presId="urn:microsoft.com/office/officeart/2005/8/layout/lProcess2"/>
    <dgm:cxn modelId="{15AA5275-13BF-4DD8-8506-549A46987E04}" type="presParOf" srcId="{38488DEC-0D7C-4823-B028-0F72E11C1BED}" destId="{5D65EE49-552F-4AB5-83F2-37E20EA86382}" srcOrd="2" destOrd="0" presId="urn:microsoft.com/office/officeart/2005/8/layout/lProcess2"/>
    <dgm:cxn modelId="{1F2D79DC-69B8-4228-9399-3F4BB8CFACE3}" type="presParOf" srcId="{5D65EE49-552F-4AB5-83F2-37E20EA86382}" destId="{2F31AE11-4E2C-4B67-9E51-DECD998C734B}" srcOrd="0" destOrd="0" presId="urn:microsoft.com/office/officeart/2005/8/layout/lProcess2"/>
    <dgm:cxn modelId="{26D7159B-AD85-410E-9503-3484890D7E11}" type="presParOf" srcId="{5D65EE49-552F-4AB5-83F2-37E20EA86382}" destId="{6A9D41A1-A5EC-4689-959F-EBDDEA17A6AB}" srcOrd="1" destOrd="0" presId="urn:microsoft.com/office/officeart/2005/8/layout/lProcess2"/>
    <dgm:cxn modelId="{8DD60187-6E6F-4A2C-B53C-2306861FE42D}" type="presParOf" srcId="{5D65EE49-552F-4AB5-83F2-37E20EA86382}" destId="{BFE3659D-1D5C-4D6B-87EA-DFAEB9B0E6CE}" srcOrd="2" destOrd="0" presId="urn:microsoft.com/office/officeart/2005/8/layout/lProcess2"/>
    <dgm:cxn modelId="{EC1A4B27-87B7-4607-B0CF-2531054A1C52}" type="presParOf" srcId="{BFE3659D-1D5C-4D6B-87EA-DFAEB9B0E6CE}" destId="{329EE6D2-BED1-4F0B-9447-514C824B5EEA}" srcOrd="0" destOrd="0" presId="urn:microsoft.com/office/officeart/2005/8/layout/lProcess2"/>
    <dgm:cxn modelId="{9DCBFA70-B3C3-4CD2-8087-1B6BCC20CA47}" type="presParOf" srcId="{329EE6D2-BED1-4F0B-9447-514C824B5EEA}" destId="{D52CBAE1-7A66-4319-83E6-54753666B7FA}" srcOrd="0" destOrd="0" presId="urn:microsoft.com/office/officeart/2005/8/layout/lProcess2"/>
    <dgm:cxn modelId="{8AC28109-CC5E-43F0-9765-5D2C45ECE655}" type="presParOf" srcId="{329EE6D2-BED1-4F0B-9447-514C824B5EEA}" destId="{2E6F6DA1-ACFA-48C5-87CD-520EF13B29F6}" srcOrd="1" destOrd="0" presId="urn:microsoft.com/office/officeart/2005/8/layout/lProcess2"/>
    <dgm:cxn modelId="{8BD658A6-88DD-42C6-8888-C45C4CD417D8}" type="presParOf" srcId="{329EE6D2-BED1-4F0B-9447-514C824B5EEA}" destId="{F60EC4E2-39C5-4E95-BB5E-ED0694D1F563}" srcOrd="2" destOrd="0" presId="urn:microsoft.com/office/officeart/2005/8/layout/lProcess2"/>
    <dgm:cxn modelId="{DC107B48-2293-400D-B8C8-A68C4FAEA578}" type="presParOf" srcId="{38488DEC-0D7C-4823-B028-0F72E11C1BED}" destId="{8DDDC5E0-6E3C-4310-84C3-4EA26EB79A03}" srcOrd="3" destOrd="0" presId="urn:microsoft.com/office/officeart/2005/8/layout/lProcess2"/>
    <dgm:cxn modelId="{57988C59-7AEC-40C3-B390-8D0B5BB36292}" type="presParOf" srcId="{38488DEC-0D7C-4823-B028-0F72E11C1BED}" destId="{71C08351-E9FA-49DA-B06F-40F719D1A918}" srcOrd="4" destOrd="0" presId="urn:microsoft.com/office/officeart/2005/8/layout/lProcess2"/>
    <dgm:cxn modelId="{729A1686-2470-4F21-8D24-BA0029931C50}" type="presParOf" srcId="{71C08351-E9FA-49DA-B06F-40F719D1A918}" destId="{4547B989-D14F-4963-ADB6-485B0F52B109}" srcOrd="0" destOrd="0" presId="urn:microsoft.com/office/officeart/2005/8/layout/lProcess2"/>
    <dgm:cxn modelId="{2C9123AC-BBD8-49D9-A9A9-02F27B04353C}" type="presParOf" srcId="{71C08351-E9FA-49DA-B06F-40F719D1A918}" destId="{FE9DA520-A41D-4D8D-B7CA-639164F48076}" srcOrd="1" destOrd="0" presId="urn:microsoft.com/office/officeart/2005/8/layout/lProcess2"/>
    <dgm:cxn modelId="{8325B6C9-A8CA-473F-8C41-21B2CE96C08A}" type="presParOf" srcId="{71C08351-E9FA-49DA-B06F-40F719D1A918}" destId="{3D31B49D-864F-4E2D-8C86-ADC859CF9F27}" srcOrd="2" destOrd="0" presId="urn:microsoft.com/office/officeart/2005/8/layout/lProcess2"/>
    <dgm:cxn modelId="{B37933A4-58F3-4455-8936-9010F005FD58}" type="presParOf" srcId="{3D31B49D-864F-4E2D-8C86-ADC859CF9F27}" destId="{6D4E305E-73E9-45D2-BE4E-1F3FFFB4827D}" srcOrd="0" destOrd="0" presId="urn:microsoft.com/office/officeart/2005/8/layout/lProcess2"/>
    <dgm:cxn modelId="{C237C3FC-E2BE-42AC-88FD-1D161A53E656}" type="presParOf" srcId="{6D4E305E-73E9-45D2-BE4E-1F3FFFB4827D}" destId="{33F59723-8E2B-4E53-9782-F51FAB3E86B9}" srcOrd="0" destOrd="0" presId="urn:microsoft.com/office/officeart/2005/8/layout/lProcess2"/>
    <dgm:cxn modelId="{11D8238E-372D-4129-A06D-AE7FECD90644}" type="presParOf" srcId="{6D4E305E-73E9-45D2-BE4E-1F3FFFB4827D}" destId="{7EAAC68A-5793-4F16-81B4-89C303F657E2}" srcOrd="1" destOrd="0" presId="urn:microsoft.com/office/officeart/2005/8/layout/lProcess2"/>
    <dgm:cxn modelId="{78C43A05-CA91-430A-90CE-FDFC488933A2}" type="presParOf" srcId="{6D4E305E-73E9-45D2-BE4E-1F3FFFB4827D}" destId="{7EBF023D-B0B8-4FC9-AD00-0261E0A3DF97}" srcOrd="2" destOrd="0" presId="urn:microsoft.com/office/officeart/2005/8/layout/lProcess2"/>
    <dgm:cxn modelId="{5E5043BC-894D-4662-B92C-579CCAFF3D87}" type="presParOf" srcId="{6D4E305E-73E9-45D2-BE4E-1F3FFFB4827D}" destId="{E8AB0A77-550D-4280-AE51-D4A2BA2A60A9}" srcOrd="3" destOrd="0" presId="urn:microsoft.com/office/officeart/2005/8/layout/lProcess2"/>
    <dgm:cxn modelId="{8E8A535D-BFFD-4BF8-BD0B-BC7B0BCDBBA4}" type="presParOf" srcId="{6D4E305E-73E9-45D2-BE4E-1F3FFFB4827D}" destId="{39CF8363-ABCC-4370-A10F-193001F3D73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B40CE4-85D4-4E4D-91C0-C833F37AED14}" type="doc">
      <dgm:prSet loTypeId="urn:microsoft.com/office/officeart/2005/8/layout/lProcess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607DD46B-29C2-4CD8-BFE2-3A4702E89509}">
      <dgm:prSet/>
      <dgm:spPr/>
      <dgm:t>
        <a:bodyPr/>
        <a:lstStyle/>
        <a:p>
          <a:pPr rtl="0"/>
          <a:r>
            <a:rPr lang="ru-RU" dirty="0"/>
            <a:t>Надежность</a:t>
          </a:r>
        </a:p>
      </dgm:t>
    </dgm:pt>
    <dgm:pt modelId="{FFEA9589-97B1-4F49-8358-CAF631F5413D}" type="parTrans" cxnId="{D431221A-6F2F-48D2-A8F1-C5DCAC8782B9}">
      <dgm:prSet/>
      <dgm:spPr/>
      <dgm:t>
        <a:bodyPr/>
        <a:lstStyle/>
        <a:p>
          <a:endParaRPr lang="ru-RU"/>
        </a:p>
      </dgm:t>
    </dgm:pt>
    <dgm:pt modelId="{EC671265-A279-4378-B34E-3943E2C9A2FA}" type="sibTrans" cxnId="{D431221A-6F2F-48D2-A8F1-C5DCAC8782B9}">
      <dgm:prSet/>
      <dgm:spPr/>
      <dgm:t>
        <a:bodyPr/>
        <a:lstStyle/>
        <a:p>
          <a:endParaRPr lang="ru-RU"/>
        </a:p>
      </dgm:t>
    </dgm:pt>
    <dgm:pt modelId="{9E61CB95-AA0A-4E6E-9344-1557B884A3DD}">
      <dgm:prSet/>
      <dgm:spPr/>
      <dgm:t>
        <a:bodyPr/>
        <a:lstStyle/>
        <a:p>
          <a:pPr rtl="0"/>
          <a:r>
            <a:rPr lang="en-US"/>
            <a:t>Avalonia</a:t>
          </a:r>
          <a:endParaRPr lang="ru-RU"/>
        </a:p>
      </dgm:t>
    </dgm:pt>
    <dgm:pt modelId="{DBEE712B-58FB-4B3A-AD71-94CC67E753B7}" type="parTrans" cxnId="{CF4B96A7-6CAB-4F41-A915-DC0E8F5FFD46}">
      <dgm:prSet/>
      <dgm:spPr/>
      <dgm:t>
        <a:bodyPr/>
        <a:lstStyle/>
        <a:p>
          <a:endParaRPr lang="ru-RU"/>
        </a:p>
      </dgm:t>
    </dgm:pt>
    <dgm:pt modelId="{C2624F54-E096-428E-86FC-4167AAD3F640}" type="sibTrans" cxnId="{CF4B96A7-6CAB-4F41-A915-DC0E8F5FFD46}">
      <dgm:prSet/>
      <dgm:spPr/>
      <dgm:t>
        <a:bodyPr/>
        <a:lstStyle/>
        <a:p>
          <a:endParaRPr lang="ru-RU"/>
        </a:p>
      </dgm:t>
    </dgm:pt>
    <dgm:pt modelId="{8CBBAF4F-B4EE-4AB2-9D01-DC5785CECFED}">
      <dgm:prSet/>
      <dgm:spPr/>
      <dgm:t>
        <a:bodyPr/>
        <a:lstStyle/>
        <a:p>
          <a:pPr rtl="0"/>
          <a:r>
            <a:rPr lang="en-US" dirty="0" err="1"/>
            <a:t>Electron.Net</a:t>
          </a:r>
          <a:endParaRPr lang="ru-RU" dirty="0"/>
        </a:p>
      </dgm:t>
    </dgm:pt>
    <dgm:pt modelId="{D7E56951-C104-4311-8E69-15A005803533}" type="parTrans" cxnId="{AB44BC49-A0AC-4FCF-B52B-EEB7E3EE0B08}">
      <dgm:prSet/>
      <dgm:spPr/>
      <dgm:t>
        <a:bodyPr/>
        <a:lstStyle/>
        <a:p>
          <a:endParaRPr lang="ru-RU"/>
        </a:p>
      </dgm:t>
    </dgm:pt>
    <dgm:pt modelId="{0156912D-D659-4246-A067-2D6757237D30}" type="sibTrans" cxnId="{AB44BC49-A0AC-4FCF-B52B-EEB7E3EE0B08}">
      <dgm:prSet/>
      <dgm:spPr/>
      <dgm:t>
        <a:bodyPr/>
        <a:lstStyle/>
        <a:p>
          <a:endParaRPr lang="ru-RU"/>
        </a:p>
      </dgm:t>
    </dgm:pt>
    <dgm:pt modelId="{BBDC29BA-0A1A-4901-9965-AF040A6C1E13}">
      <dgm:prSet/>
      <dgm:spPr/>
      <dgm:t>
        <a:bodyPr/>
        <a:lstStyle/>
        <a:p>
          <a:pPr rtl="0"/>
          <a:r>
            <a:rPr lang="en-US"/>
            <a:t>GTK#</a:t>
          </a:r>
          <a:endParaRPr lang="ru-RU"/>
        </a:p>
      </dgm:t>
    </dgm:pt>
    <dgm:pt modelId="{95CCC481-240D-4F63-8112-3ABBD9BAE296}" type="parTrans" cxnId="{EADFEEEB-32E1-4785-886F-BCF533D700FB}">
      <dgm:prSet/>
      <dgm:spPr/>
      <dgm:t>
        <a:bodyPr/>
        <a:lstStyle/>
        <a:p>
          <a:endParaRPr lang="ru-RU"/>
        </a:p>
      </dgm:t>
    </dgm:pt>
    <dgm:pt modelId="{6D88C927-C2F6-4F70-8CA7-FCAF8B94B5A0}" type="sibTrans" cxnId="{EADFEEEB-32E1-4785-886F-BCF533D700FB}">
      <dgm:prSet/>
      <dgm:spPr/>
      <dgm:t>
        <a:bodyPr/>
        <a:lstStyle/>
        <a:p>
          <a:endParaRPr lang="ru-RU"/>
        </a:p>
      </dgm:t>
    </dgm:pt>
    <dgm:pt modelId="{AF1FD104-A8F2-4188-917B-8E7286AD6E8E}">
      <dgm:prSet/>
      <dgm:spPr/>
      <dgm:t>
        <a:bodyPr/>
        <a:lstStyle/>
        <a:p>
          <a:pPr rtl="0"/>
          <a:r>
            <a:rPr lang="ru-RU" dirty="0"/>
            <a:t>Миграция веб проекта</a:t>
          </a:r>
        </a:p>
      </dgm:t>
    </dgm:pt>
    <dgm:pt modelId="{7BCC0103-F7E9-4299-9ED2-484748055C62}" type="parTrans" cxnId="{81AE2396-AF39-43EB-B93F-98970005D372}">
      <dgm:prSet/>
      <dgm:spPr/>
      <dgm:t>
        <a:bodyPr/>
        <a:lstStyle/>
        <a:p>
          <a:endParaRPr lang="ru-RU"/>
        </a:p>
      </dgm:t>
    </dgm:pt>
    <dgm:pt modelId="{3AFCB399-EEB7-4C30-ACC6-6AA58572C654}" type="sibTrans" cxnId="{81AE2396-AF39-43EB-B93F-98970005D372}">
      <dgm:prSet/>
      <dgm:spPr/>
      <dgm:t>
        <a:bodyPr/>
        <a:lstStyle/>
        <a:p>
          <a:endParaRPr lang="ru-RU"/>
        </a:p>
      </dgm:t>
    </dgm:pt>
    <dgm:pt modelId="{7D75AA8F-B7C6-4324-830E-37A0660426D0}">
      <dgm:prSet/>
      <dgm:spPr/>
      <dgm:t>
        <a:bodyPr/>
        <a:lstStyle/>
        <a:p>
          <a:pPr rtl="0"/>
          <a:r>
            <a:rPr lang="en-US" dirty="0" err="1"/>
            <a:t>Electron.Net</a:t>
          </a:r>
          <a:endParaRPr lang="ru-RU" dirty="0"/>
        </a:p>
      </dgm:t>
    </dgm:pt>
    <dgm:pt modelId="{E3D6EE56-5319-4558-BBB5-0180B7F1047E}" type="parTrans" cxnId="{03A6C871-9017-4275-9E97-E6316DDD4300}">
      <dgm:prSet/>
      <dgm:spPr/>
      <dgm:t>
        <a:bodyPr/>
        <a:lstStyle/>
        <a:p>
          <a:endParaRPr lang="ru-RU"/>
        </a:p>
      </dgm:t>
    </dgm:pt>
    <dgm:pt modelId="{E62B67C4-CB59-4BDC-B733-CC2F6329A2FA}" type="sibTrans" cxnId="{03A6C871-9017-4275-9E97-E6316DDD4300}">
      <dgm:prSet/>
      <dgm:spPr/>
      <dgm:t>
        <a:bodyPr/>
        <a:lstStyle/>
        <a:p>
          <a:endParaRPr lang="ru-RU"/>
        </a:p>
      </dgm:t>
    </dgm:pt>
    <dgm:pt modelId="{1359D7B2-D6FC-45A0-ADE3-4DA5BFC7752D}">
      <dgm:prSet/>
      <dgm:spPr/>
      <dgm:t>
        <a:bodyPr/>
        <a:lstStyle/>
        <a:p>
          <a:pPr rtl="0"/>
          <a:r>
            <a:rPr lang="ru-RU" dirty="0"/>
            <a:t>Простой</a:t>
          </a:r>
          <a:r>
            <a:rPr lang="en-US" dirty="0"/>
            <a:t> </a:t>
          </a:r>
          <a:r>
            <a:rPr lang="ru-RU" dirty="0"/>
            <a:t>и</a:t>
          </a:r>
          <a:r>
            <a:rPr lang="en-US" dirty="0"/>
            <a:t> </a:t>
          </a:r>
          <a:r>
            <a:rPr lang="ru-RU" dirty="0"/>
            <a:t>«</a:t>
          </a:r>
          <a:r>
            <a:rPr lang="ru-RU" dirty="0" err="1"/>
            <a:t>нативный</a:t>
          </a:r>
          <a:r>
            <a:rPr lang="ru-RU" dirty="0"/>
            <a:t>»</a:t>
          </a:r>
          <a:r>
            <a:rPr lang="en-US" dirty="0"/>
            <a:t> </a:t>
          </a:r>
          <a:r>
            <a:rPr lang="ru-RU" dirty="0"/>
            <a:t>вид</a:t>
          </a:r>
        </a:p>
      </dgm:t>
    </dgm:pt>
    <dgm:pt modelId="{FF9A2033-4C6D-4991-9D41-D2908BE1DFE9}" type="parTrans" cxnId="{9F35F0B3-3DB7-406E-8B85-2DEA7A9581E2}">
      <dgm:prSet/>
      <dgm:spPr/>
      <dgm:t>
        <a:bodyPr/>
        <a:lstStyle/>
        <a:p>
          <a:endParaRPr lang="ru-RU"/>
        </a:p>
      </dgm:t>
    </dgm:pt>
    <dgm:pt modelId="{E4BD9297-C453-4DBE-9102-9165DFAAB206}" type="sibTrans" cxnId="{9F35F0B3-3DB7-406E-8B85-2DEA7A9581E2}">
      <dgm:prSet/>
      <dgm:spPr/>
      <dgm:t>
        <a:bodyPr/>
        <a:lstStyle/>
        <a:p>
          <a:endParaRPr lang="ru-RU"/>
        </a:p>
      </dgm:t>
    </dgm:pt>
    <dgm:pt modelId="{0D4A99B7-06F0-46F1-BE78-8F134D364A6C}">
      <dgm:prSet/>
      <dgm:spPr/>
      <dgm:t>
        <a:bodyPr/>
        <a:lstStyle/>
        <a:p>
          <a:pPr rtl="0"/>
          <a:r>
            <a:rPr lang="en-US"/>
            <a:t>Eto.Forms</a:t>
          </a:r>
          <a:endParaRPr lang="ru-RU"/>
        </a:p>
      </dgm:t>
    </dgm:pt>
    <dgm:pt modelId="{A2D83A51-2B0D-4616-9A0E-D4DECFDC729C}" type="parTrans" cxnId="{8639F14A-107D-47C2-B051-91856A873BEE}">
      <dgm:prSet/>
      <dgm:spPr/>
      <dgm:t>
        <a:bodyPr/>
        <a:lstStyle/>
        <a:p>
          <a:endParaRPr lang="ru-RU"/>
        </a:p>
      </dgm:t>
    </dgm:pt>
    <dgm:pt modelId="{36851F58-1D1B-4C06-9BEE-12677FCDF3F6}" type="sibTrans" cxnId="{8639F14A-107D-47C2-B051-91856A873BEE}">
      <dgm:prSet/>
      <dgm:spPr/>
      <dgm:t>
        <a:bodyPr/>
        <a:lstStyle/>
        <a:p>
          <a:endParaRPr lang="ru-RU"/>
        </a:p>
      </dgm:t>
    </dgm:pt>
    <dgm:pt modelId="{B0FAC430-5ABE-4BFB-9F76-82842C981609}" type="pres">
      <dgm:prSet presAssocID="{83B40CE4-85D4-4E4D-91C0-C833F37AED1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2FA2486-8A3F-4782-8F70-675DB2A17903}" type="pres">
      <dgm:prSet presAssocID="{607DD46B-29C2-4CD8-BFE2-3A4702E89509}" presName="compNode" presStyleCnt="0"/>
      <dgm:spPr/>
    </dgm:pt>
    <dgm:pt modelId="{57DDD61D-90C9-4FF6-91D8-004FFD020605}" type="pres">
      <dgm:prSet presAssocID="{607DD46B-29C2-4CD8-BFE2-3A4702E89509}" presName="aNode" presStyleLbl="bgShp" presStyleIdx="0" presStyleCnt="3"/>
      <dgm:spPr/>
      <dgm:t>
        <a:bodyPr/>
        <a:lstStyle/>
        <a:p>
          <a:endParaRPr lang="ru-RU"/>
        </a:p>
      </dgm:t>
    </dgm:pt>
    <dgm:pt modelId="{E48EA3E4-2FB3-4681-AD12-C8098A49F2CA}" type="pres">
      <dgm:prSet presAssocID="{607DD46B-29C2-4CD8-BFE2-3A4702E89509}" presName="textNode" presStyleLbl="bgShp" presStyleIdx="0" presStyleCnt="3"/>
      <dgm:spPr/>
      <dgm:t>
        <a:bodyPr/>
        <a:lstStyle/>
        <a:p>
          <a:endParaRPr lang="ru-RU"/>
        </a:p>
      </dgm:t>
    </dgm:pt>
    <dgm:pt modelId="{863C71C6-F9CF-4589-83BF-65244584E87A}" type="pres">
      <dgm:prSet presAssocID="{607DD46B-29C2-4CD8-BFE2-3A4702E89509}" presName="compChildNode" presStyleCnt="0"/>
      <dgm:spPr/>
    </dgm:pt>
    <dgm:pt modelId="{B258BBCD-26F7-4750-9172-96B805EE02B7}" type="pres">
      <dgm:prSet presAssocID="{607DD46B-29C2-4CD8-BFE2-3A4702E89509}" presName="theInnerList" presStyleCnt="0"/>
      <dgm:spPr/>
    </dgm:pt>
    <dgm:pt modelId="{0D3DB426-5114-4D82-9A2D-3B8F73A061BF}" type="pres">
      <dgm:prSet presAssocID="{9E61CB95-AA0A-4E6E-9344-1557B884A3DD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D34AF7-0AB1-4744-A536-EEBD1942E2C4}" type="pres">
      <dgm:prSet presAssocID="{9E61CB95-AA0A-4E6E-9344-1557B884A3DD}" presName="aSpace2" presStyleCnt="0"/>
      <dgm:spPr/>
    </dgm:pt>
    <dgm:pt modelId="{97D93108-7B63-40EE-AFB8-3C9D2E3FA88D}" type="pres">
      <dgm:prSet presAssocID="{8CBBAF4F-B4EE-4AB2-9D01-DC5785CECFED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3CAE5E4-FE05-4B03-99F7-912F0B61A6D6}" type="pres">
      <dgm:prSet presAssocID="{8CBBAF4F-B4EE-4AB2-9D01-DC5785CECFED}" presName="aSpace2" presStyleCnt="0"/>
      <dgm:spPr/>
    </dgm:pt>
    <dgm:pt modelId="{EF145518-202E-44DF-A8FF-1C4EF9AA8B8D}" type="pres">
      <dgm:prSet presAssocID="{BBDC29BA-0A1A-4901-9965-AF040A6C1E13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0C2566A-2136-481E-8F08-A11D481120F9}" type="pres">
      <dgm:prSet presAssocID="{607DD46B-29C2-4CD8-BFE2-3A4702E89509}" presName="aSpace" presStyleCnt="0"/>
      <dgm:spPr/>
    </dgm:pt>
    <dgm:pt modelId="{DCD57046-1045-48E4-B225-87D4C35B64C4}" type="pres">
      <dgm:prSet presAssocID="{AF1FD104-A8F2-4188-917B-8E7286AD6E8E}" presName="compNode" presStyleCnt="0"/>
      <dgm:spPr/>
    </dgm:pt>
    <dgm:pt modelId="{C75522E5-1274-4AC8-AF28-B3CA7ACF7145}" type="pres">
      <dgm:prSet presAssocID="{AF1FD104-A8F2-4188-917B-8E7286AD6E8E}" presName="aNode" presStyleLbl="bgShp" presStyleIdx="1" presStyleCnt="3"/>
      <dgm:spPr/>
      <dgm:t>
        <a:bodyPr/>
        <a:lstStyle/>
        <a:p>
          <a:endParaRPr lang="ru-RU"/>
        </a:p>
      </dgm:t>
    </dgm:pt>
    <dgm:pt modelId="{7748E1EB-3E82-4937-B745-026EFE4BCB28}" type="pres">
      <dgm:prSet presAssocID="{AF1FD104-A8F2-4188-917B-8E7286AD6E8E}" presName="textNode" presStyleLbl="bgShp" presStyleIdx="1" presStyleCnt="3"/>
      <dgm:spPr/>
      <dgm:t>
        <a:bodyPr/>
        <a:lstStyle/>
        <a:p>
          <a:endParaRPr lang="ru-RU"/>
        </a:p>
      </dgm:t>
    </dgm:pt>
    <dgm:pt modelId="{662C1AC3-F14A-4D19-9FE6-5F139EA1059D}" type="pres">
      <dgm:prSet presAssocID="{AF1FD104-A8F2-4188-917B-8E7286AD6E8E}" presName="compChildNode" presStyleCnt="0"/>
      <dgm:spPr/>
    </dgm:pt>
    <dgm:pt modelId="{44435AF6-B3EE-410E-8C92-5562EE7CB747}" type="pres">
      <dgm:prSet presAssocID="{AF1FD104-A8F2-4188-917B-8E7286AD6E8E}" presName="theInnerList" presStyleCnt="0"/>
      <dgm:spPr/>
    </dgm:pt>
    <dgm:pt modelId="{91EBC105-766F-4AE6-8F9B-8D77291E1E41}" type="pres">
      <dgm:prSet presAssocID="{7D75AA8F-B7C6-4324-830E-37A0660426D0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6F619C-C72C-45F5-BACF-44099D5DF784}" type="pres">
      <dgm:prSet presAssocID="{AF1FD104-A8F2-4188-917B-8E7286AD6E8E}" presName="aSpace" presStyleCnt="0"/>
      <dgm:spPr/>
    </dgm:pt>
    <dgm:pt modelId="{65A783A1-7CB6-48CF-B793-D16DD592B4CD}" type="pres">
      <dgm:prSet presAssocID="{1359D7B2-D6FC-45A0-ADE3-4DA5BFC7752D}" presName="compNode" presStyleCnt="0"/>
      <dgm:spPr/>
    </dgm:pt>
    <dgm:pt modelId="{A05FEE94-F5EC-47B1-B0AD-C95BE5ACA280}" type="pres">
      <dgm:prSet presAssocID="{1359D7B2-D6FC-45A0-ADE3-4DA5BFC7752D}" presName="aNode" presStyleLbl="bgShp" presStyleIdx="2" presStyleCnt="3"/>
      <dgm:spPr/>
      <dgm:t>
        <a:bodyPr/>
        <a:lstStyle/>
        <a:p>
          <a:endParaRPr lang="ru-RU"/>
        </a:p>
      </dgm:t>
    </dgm:pt>
    <dgm:pt modelId="{798959A9-9D45-4435-8103-09352A32D8D1}" type="pres">
      <dgm:prSet presAssocID="{1359D7B2-D6FC-45A0-ADE3-4DA5BFC7752D}" presName="textNode" presStyleLbl="bgShp" presStyleIdx="2" presStyleCnt="3"/>
      <dgm:spPr/>
      <dgm:t>
        <a:bodyPr/>
        <a:lstStyle/>
        <a:p>
          <a:endParaRPr lang="ru-RU"/>
        </a:p>
      </dgm:t>
    </dgm:pt>
    <dgm:pt modelId="{4C74D6E8-6E2F-4080-8990-19AE82A5C63F}" type="pres">
      <dgm:prSet presAssocID="{1359D7B2-D6FC-45A0-ADE3-4DA5BFC7752D}" presName="compChildNode" presStyleCnt="0"/>
      <dgm:spPr/>
    </dgm:pt>
    <dgm:pt modelId="{91C775CA-3165-46BE-ABB3-544103B380EA}" type="pres">
      <dgm:prSet presAssocID="{1359D7B2-D6FC-45A0-ADE3-4DA5BFC7752D}" presName="theInnerList" presStyleCnt="0"/>
      <dgm:spPr/>
    </dgm:pt>
    <dgm:pt modelId="{0F6DC355-9B06-485E-92B9-66D3AA877832}" type="pres">
      <dgm:prSet presAssocID="{0D4A99B7-06F0-46F1-BE78-8F134D364A6C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F35F0B3-3DB7-406E-8B85-2DEA7A9581E2}" srcId="{83B40CE4-85D4-4E4D-91C0-C833F37AED14}" destId="{1359D7B2-D6FC-45A0-ADE3-4DA5BFC7752D}" srcOrd="2" destOrd="0" parTransId="{FF9A2033-4C6D-4991-9D41-D2908BE1DFE9}" sibTransId="{E4BD9297-C453-4DBE-9102-9165DFAAB206}"/>
    <dgm:cxn modelId="{EADFEEEB-32E1-4785-886F-BCF533D700FB}" srcId="{607DD46B-29C2-4CD8-BFE2-3A4702E89509}" destId="{BBDC29BA-0A1A-4901-9965-AF040A6C1E13}" srcOrd="2" destOrd="0" parTransId="{95CCC481-240D-4F63-8112-3ABBD9BAE296}" sibTransId="{6D88C927-C2F6-4F70-8CA7-FCAF8B94B5A0}"/>
    <dgm:cxn modelId="{81AE2396-AF39-43EB-B93F-98970005D372}" srcId="{83B40CE4-85D4-4E4D-91C0-C833F37AED14}" destId="{AF1FD104-A8F2-4188-917B-8E7286AD6E8E}" srcOrd="1" destOrd="0" parTransId="{7BCC0103-F7E9-4299-9ED2-484748055C62}" sibTransId="{3AFCB399-EEB7-4C30-ACC6-6AA58572C654}"/>
    <dgm:cxn modelId="{5FF77627-4839-48A6-860D-F4B14861DACD}" type="presOf" srcId="{8CBBAF4F-B4EE-4AB2-9D01-DC5785CECFED}" destId="{97D93108-7B63-40EE-AFB8-3C9D2E3FA88D}" srcOrd="0" destOrd="0" presId="urn:microsoft.com/office/officeart/2005/8/layout/lProcess2"/>
    <dgm:cxn modelId="{77E807CA-7B65-4BCD-B965-833301FAC469}" type="presOf" srcId="{83B40CE4-85D4-4E4D-91C0-C833F37AED14}" destId="{B0FAC430-5ABE-4BFB-9F76-82842C981609}" srcOrd="0" destOrd="0" presId="urn:microsoft.com/office/officeart/2005/8/layout/lProcess2"/>
    <dgm:cxn modelId="{27E96CD7-DB40-4420-BF62-56E900A780CA}" type="presOf" srcId="{607DD46B-29C2-4CD8-BFE2-3A4702E89509}" destId="{E48EA3E4-2FB3-4681-AD12-C8098A49F2CA}" srcOrd="1" destOrd="0" presId="urn:microsoft.com/office/officeart/2005/8/layout/lProcess2"/>
    <dgm:cxn modelId="{03A6C871-9017-4275-9E97-E6316DDD4300}" srcId="{AF1FD104-A8F2-4188-917B-8E7286AD6E8E}" destId="{7D75AA8F-B7C6-4324-830E-37A0660426D0}" srcOrd="0" destOrd="0" parTransId="{E3D6EE56-5319-4558-BBB5-0180B7F1047E}" sibTransId="{E62B67C4-CB59-4BDC-B733-CC2F6329A2FA}"/>
    <dgm:cxn modelId="{D431221A-6F2F-48D2-A8F1-C5DCAC8782B9}" srcId="{83B40CE4-85D4-4E4D-91C0-C833F37AED14}" destId="{607DD46B-29C2-4CD8-BFE2-3A4702E89509}" srcOrd="0" destOrd="0" parTransId="{FFEA9589-97B1-4F49-8358-CAF631F5413D}" sibTransId="{EC671265-A279-4378-B34E-3943E2C9A2FA}"/>
    <dgm:cxn modelId="{9957DAB4-255C-4800-8747-A4186D86C6FE}" type="presOf" srcId="{0D4A99B7-06F0-46F1-BE78-8F134D364A6C}" destId="{0F6DC355-9B06-485E-92B9-66D3AA877832}" srcOrd="0" destOrd="0" presId="urn:microsoft.com/office/officeart/2005/8/layout/lProcess2"/>
    <dgm:cxn modelId="{D327F84D-50C9-499C-9CF6-58F0C50D3F0D}" type="presOf" srcId="{607DD46B-29C2-4CD8-BFE2-3A4702E89509}" destId="{57DDD61D-90C9-4FF6-91D8-004FFD020605}" srcOrd="0" destOrd="0" presId="urn:microsoft.com/office/officeart/2005/8/layout/lProcess2"/>
    <dgm:cxn modelId="{AB44BC49-A0AC-4FCF-B52B-EEB7E3EE0B08}" srcId="{607DD46B-29C2-4CD8-BFE2-3A4702E89509}" destId="{8CBBAF4F-B4EE-4AB2-9D01-DC5785CECFED}" srcOrd="1" destOrd="0" parTransId="{D7E56951-C104-4311-8E69-15A005803533}" sibTransId="{0156912D-D659-4246-A067-2D6757237D30}"/>
    <dgm:cxn modelId="{CF4B96A7-6CAB-4F41-A915-DC0E8F5FFD46}" srcId="{607DD46B-29C2-4CD8-BFE2-3A4702E89509}" destId="{9E61CB95-AA0A-4E6E-9344-1557B884A3DD}" srcOrd="0" destOrd="0" parTransId="{DBEE712B-58FB-4B3A-AD71-94CC67E753B7}" sibTransId="{C2624F54-E096-428E-86FC-4167AAD3F640}"/>
    <dgm:cxn modelId="{9DECD986-655F-4347-A62A-6CA6DE4CFA5A}" type="presOf" srcId="{AF1FD104-A8F2-4188-917B-8E7286AD6E8E}" destId="{7748E1EB-3E82-4937-B745-026EFE4BCB28}" srcOrd="1" destOrd="0" presId="urn:microsoft.com/office/officeart/2005/8/layout/lProcess2"/>
    <dgm:cxn modelId="{EEB70D6C-F33D-4C26-AECE-744A8E8200E5}" type="presOf" srcId="{1359D7B2-D6FC-45A0-ADE3-4DA5BFC7752D}" destId="{A05FEE94-F5EC-47B1-B0AD-C95BE5ACA280}" srcOrd="0" destOrd="0" presId="urn:microsoft.com/office/officeart/2005/8/layout/lProcess2"/>
    <dgm:cxn modelId="{A7E4094B-FFCD-4969-AE8F-575ECD9A9BB0}" type="presOf" srcId="{9E61CB95-AA0A-4E6E-9344-1557B884A3DD}" destId="{0D3DB426-5114-4D82-9A2D-3B8F73A061BF}" srcOrd="0" destOrd="0" presId="urn:microsoft.com/office/officeart/2005/8/layout/lProcess2"/>
    <dgm:cxn modelId="{23A98D26-FF68-4FA4-AEB9-029DDF075F86}" type="presOf" srcId="{BBDC29BA-0A1A-4901-9965-AF040A6C1E13}" destId="{EF145518-202E-44DF-A8FF-1C4EF9AA8B8D}" srcOrd="0" destOrd="0" presId="urn:microsoft.com/office/officeart/2005/8/layout/lProcess2"/>
    <dgm:cxn modelId="{698EB681-7F5A-415A-8B01-361DF72532DC}" type="presOf" srcId="{1359D7B2-D6FC-45A0-ADE3-4DA5BFC7752D}" destId="{798959A9-9D45-4435-8103-09352A32D8D1}" srcOrd="1" destOrd="0" presId="urn:microsoft.com/office/officeart/2005/8/layout/lProcess2"/>
    <dgm:cxn modelId="{8639F14A-107D-47C2-B051-91856A873BEE}" srcId="{1359D7B2-D6FC-45A0-ADE3-4DA5BFC7752D}" destId="{0D4A99B7-06F0-46F1-BE78-8F134D364A6C}" srcOrd="0" destOrd="0" parTransId="{A2D83A51-2B0D-4616-9A0E-D4DECFDC729C}" sibTransId="{36851F58-1D1B-4C06-9BEE-12677FCDF3F6}"/>
    <dgm:cxn modelId="{E456FE0C-CCAF-4E66-92BB-E045D594D66C}" type="presOf" srcId="{7D75AA8F-B7C6-4324-830E-37A0660426D0}" destId="{91EBC105-766F-4AE6-8F9B-8D77291E1E41}" srcOrd="0" destOrd="0" presId="urn:microsoft.com/office/officeart/2005/8/layout/lProcess2"/>
    <dgm:cxn modelId="{C42E131E-CC85-476E-ADA5-A7582158970C}" type="presOf" srcId="{AF1FD104-A8F2-4188-917B-8E7286AD6E8E}" destId="{C75522E5-1274-4AC8-AF28-B3CA7ACF7145}" srcOrd="0" destOrd="0" presId="urn:microsoft.com/office/officeart/2005/8/layout/lProcess2"/>
    <dgm:cxn modelId="{A840E23E-C903-44CA-A0D5-792263D17BA4}" type="presParOf" srcId="{B0FAC430-5ABE-4BFB-9F76-82842C981609}" destId="{22FA2486-8A3F-4782-8F70-675DB2A17903}" srcOrd="0" destOrd="0" presId="urn:microsoft.com/office/officeart/2005/8/layout/lProcess2"/>
    <dgm:cxn modelId="{45AF76A5-5DB5-431B-9E22-0549E30A7C7D}" type="presParOf" srcId="{22FA2486-8A3F-4782-8F70-675DB2A17903}" destId="{57DDD61D-90C9-4FF6-91D8-004FFD020605}" srcOrd="0" destOrd="0" presId="urn:microsoft.com/office/officeart/2005/8/layout/lProcess2"/>
    <dgm:cxn modelId="{C6E2FE50-14C6-416E-B07F-9735BCF6EF27}" type="presParOf" srcId="{22FA2486-8A3F-4782-8F70-675DB2A17903}" destId="{E48EA3E4-2FB3-4681-AD12-C8098A49F2CA}" srcOrd="1" destOrd="0" presId="urn:microsoft.com/office/officeart/2005/8/layout/lProcess2"/>
    <dgm:cxn modelId="{B531E118-6769-4D67-B518-0E2E44A08AD7}" type="presParOf" srcId="{22FA2486-8A3F-4782-8F70-675DB2A17903}" destId="{863C71C6-F9CF-4589-83BF-65244584E87A}" srcOrd="2" destOrd="0" presId="urn:microsoft.com/office/officeart/2005/8/layout/lProcess2"/>
    <dgm:cxn modelId="{3309EBE1-1FC2-4EEA-B4EF-2D240CA3F909}" type="presParOf" srcId="{863C71C6-F9CF-4589-83BF-65244584E87A}" destId="{B258BBCD-26F7-4750-9172-96B805EE02B7}" srcOrd="0" destOrd="0" presId="urn:microsoft.com/office/officeart/2005/8/layout/lProcess2"/>
    <dgm:cxn modelId="{B33DD6F4-2B2C-4763-96DD-6F7A35B7027F}" type="presParOf" srcId="{B258BBCD-26F7-4750-9172-96B805EE02B7}" destId="{0D3DB426-5114-4D82-9A2D-3B8F73A061BF}" srcOrd="0" destOrd="0" presId="urn:microsoft.com/office/officeart/2005/8/layout/lProcess2"/>
    <dgm:cxn modelId="{D2FC93EE-A640-44F3-8983-08C01A5C8948}" type="presParOf" srcId="{B258BBCD-26F7-4750-9172-96B805EE02B7}" destId="{5AD34AF7-0AB1-4744-A536-EEBD1942E2C4}" srcOrd="1" destOrd="0" presId="urn:microsoft.com/office/officeart/2005/8/layout/lProcess2"/>
    <dgm:cxn modelId="{7E990A6D-4C8C-4755-B1FF-3B098B53A07A}" type="presParOf" srcId="{B258BBCD-26F7-4750-9172-96B805EE02B7}" destId="{97D93108-7B63-40EE-AFB8-3C9D2E3FA88D}" srcOrd="2" destOrd="0" presId="urn:microsoft.com/office/officeart/2005/8/layout/lProcess2"/>
    <dgm:cxn modelId="{2D68EF0C-C478-4347-BF25-E92B59B83501}" type="presParOf" srcId="{B258BBCD-26F7-4750-9172-96B805EE02B7}" destId="{23CAE5E4-FE05-4B03-99F7-912F0B61A6D6}" srcOrd="3" destOrd="0" presId="urn:microsoft.com/office/officeart/2005/8/layout/lProcess2"/>
    <dgm:cxn modelId="{1BE03F07-C6EB-41E7-B6E7-A9414ECFCAD1}" type="presParOf" srcId="{B258BBCD-26F7-4750-9172-96B805EE02B7}" destId="{EF145518-202E-44DF-A8FF-1C4EF9AA8B8D}" srcOrd="4" destOrd="0" presId="urn:microsoft.com/office/officeart/2005/8/layout/lProcess2"/>
    <dgm:cxn modelId="{D92169D1-4EA9-44F5-903A-A738FAA0D844}" type="presParOf" srcId="{B0FAC430-5ABE-4BFB-9F76-82842C981609}" destId="{D0C2566A-2136-481E-8F08-A11D481120F9}" srcOrd="1" destOrd="0" presId="urn:microsoft.com/office/officeart/2005/8/layout/lProcess2"/>
    <dgm:cxn modelId="{979CE17B-199E-4126-B0FE-11ECEE7FB36C}" type="presParOf" srcId="{B0FAC430-5ABE-4BFB-9F76-82842C981609}" destId="{DCD57046-1045-48E4-B225-87D4C35B64C4}" srcOrd="2" destOrd="0" presId="urn:microsoft.com/office/officeart/2005/8/layout/lProcess2"/>
    <dgm:cxn modelId="{008414BF-AD0F-4DB8-946B-C1D90D99EC24}" type="presParOf" srcId="{DCD57046-1045-48E4-B225-87D4C35B64C4}" destId="{C75522E5-1274-4AC8-AF28-B3CA7ACF7145}" srcOrd="0" destOrd="0" presId="urn:microsoft.com/office/officeart/2005/8/layout/lProcess2"/>
    <dgm:cxn modelId="{FEC0DE31-9554-4FE1-BD35-929F7A05569B}" type="presParOf" srcId="{DCD57046-1045-48E4-B225-87D4C35B64C4}" destId="{7748E1EB-3E82-4937-B745-026EFE4BCB28}" srcOrd="1" destOrd="0" presId="urn:microsoft.com/office/officeart/2005/8/layout/lProcess2"/>
    <dgm:cxn modelId="{DF4BDC53-6832-4DE4-8083-93D0F73ACDC2}" type="presParOf" srcId="{DCD57046-1045-48E4-B225-87D4C35B64C4}" destId="{662C1AC3-F14A-4D19-9FE6-5F139EA1059D}" srcOrd="2" destOrd="0" presId="urn:microsoft.com/office/officeart/2005/8/layout/lProcess2"/>
    <dgm:cxn modelId="{F1363957-B895-4994-A3C9-E89636F4111F}" type="presParOf" srcId="{662C1AC3-F14A-4D19-9FE6-5F139EA1059D}" destId="{44435AF6-B3EE-410E-8C92-5562EE7CB747}" srcOrd="0" destOrd="0" presId="urn:microsoft.com/office/officeart/2005/8/layout/lProcess2"/>
    <dgm:cxn modelId="{5057F673-CC76-4EB6-9110-CDC323830F3C}" type="presParOf" srcId="{44435AF6-B3EE-410E-8C92-5562EE7CB747}" destId="{91EBC105-766F-4AE6-8F9B-8D77291E1E41}" srcOrd="0" destOrd="0" presId="urn:microsoft.com/office/officeart/2005/8/layout/lProcess2"/>
    <dgm:cxn modelId="{B1D3D5AB-4EE4-415D-8959-33CA47AF53B2}" type="presParOf" srcId="{B0FAC430-5ABE-4BFB-9F76-82842C981609}" destId="{756F619C-C72C-45F5-BACF-44099D5DF784}" srcOrd="3" destOrd="0" presId="urn:microsoft.com/office/officeart/2005/8/layout/lProcess2"/>
    <dgm:cxn modelId="{FD8CDBAC-0F23-4F67-8B36-309CFE8DCF64}" type="presParOf" srcId="{B0FAC430-5ABE-4BFB-9F76-82842C981609}" destId="{65A783A1-7CB6-48CF-B793-D16DD592B4CD}" srcOrd="4" destOrd="0" presId="urn:microsoft.com/office/officeart/2005/8/layout/lProcess2"/>
    <dgm:cxn modelId="{5F9638E8-C2F7-411F-9425-BA2F5DE4F605}" type="presParOf" srcId="{65A783A1-7CB6-48CF-B793-D16DD592B4CD}" destId="{A05FEE94-F5EC-47B1-B0AD-C95BE5ACA280}" srcOrd="0" destOrd="0" presId="urn:microsoft.com/office/officeart/2005/8/layout/lProcess2"/>
    <dgm:cxn modelId="{F7E6F758-30A4-42F8-8AF8-CFB87337E14C}" type="presParOf" srcId="{65A783A1-7CB6-48CF-B793-D16DD592B4CD}" destId="{798959A9-9D45-4435-8103-09352A32D8D1}" srcOrd="1" destOrd="0" presId="urn:microsoft.com/office/officeart/2005/8/layout/lProcess2"/>
    <dgm:cxn modelId="{BC959AAF-B3ED-46C0-B23D-FB86A0F8DF76}" type="presParOf" srcId="{65A783A1-7CB6-48CF-B793-D16DD592B4CD}" destId="{4C74D6E8-6E2F-4080-8990-19AE82A5C63F}" srcOrd="2" destOrd="0" presId="urn:microsoft.com/office/officeart/2005/8/layout/lProcess2"/>
    <dgm:cxn modelId="{51F3BEBC-5F84-40A0-8BC6-C5467437244C}" type="presParOf" srcId="{4C74D6E8-6E2F-4080-8990-19AE82A5C63F}" destId="{91C775CA-3165-46BE-ABB3-544103B380EA}" srcOrd="0" destOrd="0" presId="urn:microsoft.com/office/officeart/2005/8/layout/lProcess2"/>
    <dgm:cxn modelId="{F1853126-D57C-4A42-B92B-358529EEE821}" type="presParOf" srcId="{91C775CA-3165-46BE-ABB3-544103B380EA}" destId="{0F6DC355-9B06-485E-92B9-66D3AA87783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8C7047-2A41-440D-86B3-5B850329A9C5}" type="doc">
      <dgm:prSet loTypeId="urn:microsoft.com/office/officeart/2005/8/layout/lProcess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26AC0F59-6601-4F74-828C-5E090065610B}">
      <dgm:prSet/>
      <dgm:spPr/>
      <dgm:t>
        <a:bodyPr/>
        <a:lstStyle/>
        <a:p>
          <a:pPr rtl="0"/>
          <a:r>
            <a:rPr lang="en-US" dirty="0" smtClean="0"/>
            <a:t>Bindings</a:t>
          </a:r>
          <a:endParaRPr lang="ru-RU" dirty="0"/>
        </a:p>
      </dgm:t>
    </dgm:pt>
    <dgm:pt modelId="{4FDB2903-239B-49C8-81A2-6A6345526A86}" type="parTrans" cxnId="{AE3F962D-766A-4ED2-BACB-3BA245EC7CD7}">
      <dgm:prSet/>
      <dgm:spPr/>
      <dgm:t>
        <a:bodyPr/>
        <a:lstStyle/>
        <a:p>
          <a:endParaRPr lang="ru-RU"/>
        </a:p>
      </dgm:t>
    </dgm:pt>
    <dgm:pt modelId="{9F435154-D680-4195-9663-FEBDCB4F33AE}" type="sibTrans" cxnId="{AE3F962D-766A-4ED2-BACB-3BA245EC7CD7}">
      <dgm:prSet/>
      <dgm:spPr/>
      <dgm:t>
        <a:bodyPr/>
        <a:lstStyle/>
        <a:p>
          <a:endParaRPr lang="ru-RU"/>
        </a:p>
      </dgm:t>
    </dgm:pt>
    <dgm:pt modelId="{564CB706-59CB-443F-ABAD-FC3C94084B15}">
      <dgm:prSet/>
      <dgm:spPr/>
      <dgm:t>
        <a:bodyPr/>
        <a:lstStyle/>
        <a:p>
          <a:pPr rtl="0"/>
          <a:r>
            <a:rPr lang="en-US"/>
            <a:t>GTK# / GTKSharp</a:t>
          </a:r>
          <a:endParaRPr lang="ru-RU"/>
        </a:p>
      </dgm:t>
    </dgm:pt>
    <dgm:pt modelId="{A13FD238-33E5-45AA-BAC9-C410C5ED4C00}" type="parTrans" cxnId="{33C85F2C-F799-4506-9405-38DCBE6AC707}">
      <dgm:prSet/>
      <dgm:spPr/>
      <dgm:t>
        <a:bodyPr/>
        <a:lstStyle/>
        <a:p>
          <a:endParaRPr lang="ru-RU"/>
        </a:p>
      </dgm:t>
    </dgm:pt>
    <dgm:pt modelId="{CB396CD7-82EA-411E-9877-D762B4AA4B48}" type="sibTrans" cxnId="{33C85F2C-F799-4506-9405-38DCBE6AC707}">
      <dgm:prSet/>
      <dgm:spPr/>
      <dgm:t>
        <a:bodyPr/>
        <a:lstStyle/>
        <a:p>
          <a:endParaRPr lang="ru-RU"/>
        </a:p>
      </dgm:t>
    </dgm:pt>
    <dgm:pt modelId="{A5BCAC9D-EC98-4C51-BD7F-90620C567E89}">
      <dgm:prSet/>
      <dgm:spPr/>
      <dgm:t>
        <a:bodyPr/>
        <a:lstStyle/>
        <a:p>
          <a:pPr rtl="0"/>
          <a:r>
            <a:rPr lang="en-US"/>
            <a:t>QtSharp</a:t>
          </a:r>
          <a:endParaRPr lang="ru-RU"/>
        </a:p>
      </dgm:t>
    </dgm:pt>
    <dgm:pt modelId="{AD6BE1A3-D6F9-4B26-8AFE-95BDD3C55FC1}" type="parTrans" cxnId="{4EEB900E-B5AB-4B8F-A488-A80421FF14F7}">
      <dgm:prSet/>
      <dgm:spPr/>
      <dgm:t>
        <a:bodyPr/>
        <a:lstStyle/>
        <a:p>
          <a:endParaRPr lang="ru-RU"/>
        </a:p>
      </dgm:t>
    </dgm:pt>
    <dgm:pt modelId="{92C8D42B-8C0F-4E9F-9181-2107C9FEABEB}" type="sibTrans" cxnId="{4EEB900E-B5AB-4B8F-A488-A80421FF14F7}">
      <dgm:prSet/>
      <dgm:spPr/>
      <dgm:t>
        <a:bodyPr/>
        <a:lstStyle/>
        <a:p>
          <a:endParaRPr lang="ru-RU"/>
        </a:p>
      </dgm:t>
    </dgm:pt>
    <dgm:pt modelId="{69868E7F-B829-4D89-B01D-E7878D0CFDFC}">
      <dgm:prSet/>
      <dgm:spPr/>
      <dgm:t>
        <a:bodyPr/>
        <a:lstStyle/>
        <a:p>
          <a:pPr rtl="0"/>
          <a:r>
            <a:rPr lang="en-US"/>
            <a:t>QmlNet</a:t>
          </a:r>
          <a:endParaRPr lang="ru-RU"/>
        </a:p>
      </dgm:t>
    </dgm:pt>
    <dgm:pt modelId="{D2529ED7-25E1-4C6C-9FDC-624368272880}" type="parTrans" cxnId="{8F0C4C6F-32BB-459E-991D-16F439D822D9}">
      <dgm:prSet/>
      <dgm:spPr/>
      <dgm:t>
        <a:bodyPr/>
        <a:lstStyle/>
        <a:p>
          <a:endParaRPr lang="ru-RU"/>
        </a:p>
      </dgm:t>
    </dgm:pt>
    <dgm:pt modelId="{E862036A-7662-46D1-B578-791FBF5BA921}" type="sibTrans" cxnId="{8F0C4C6F-32BB-459E-991D-16F439D822D9}">
      <dgm:prSet/>
      <dgm:spPr/>
      <dgm:t>
        <a:bodyPr/>
        <a:lstStyle/>
        <a:p>
          <a:endParaRPr lang="ru-RU"/>
        </a:p>
      </dgm:t>
    </dgm:pt>
    <dgm:pt modelId="{590F18A5-24D6-4912-BAC0-2FD0DAF86E48}">
      <dgm:prSet/>
      <dgm:spPr/>
      <dgm:t>
        <a:bodyPr/>
        <a:lstStyle/>
        <a:p>
          <a:pPr rtl="0"/>
          <a:r>
            <a:rPr lang="ru-RU" dirty="0"/>
            <a:t>Чистый </a:t>
          </a:r>
          <a:r>
            <a:rPr lang="en-US" dirty="0"/>
            <a:t>.NET</a:t>
          </a:r>
          <a:endParaRPr lang="ru-RU" dirty="0"/>
        </a:p>
      </dgm:t>
    </dgm:pt>
    <dgm:pt modelId="{36B4D8C4-0BAF-45C9-96F5-B4E19436A599}" type="parTrans" cxnId="{D000BB81-EBD9-4EF8-9398-ACA0E86D75E2}">
      <dgm:prSet/>
      <dgm:spPr/>
      <dgm:t>
        <a:bodyPr/>
        <a:lstStyle/>
        <a:p>
          <a:endParaRPr lang="ru-RU"/>
        </a:p>
      </dgm:t>
    </dgm:pt>
    <dgm:pt modelId="{B12CEB25-BF9B-4E7F-9F0B-D7FD7E2F3465}" type="sibTrans" cxnId="{D000BB81-EBD9-4EF8-9398-ACA0E86D75E2}">
      <dgm:prSet/>
      <dgm:spPr/>
      <dgm:t>
        <a:bodyPr/>
        <a:lstStyle/>
        <a:p>
          <a:endParaRPr lang="ru-RU"/>
        </a:p>
      </dgm:t>
    </dgm:pt>
    <dgm:pt modelId="{0B5B3F50-4279-4341-AC1B-B4374A50A9D6}">
      <dgm:prSet/>
      <dgm:spPr/>
      <dgm:t>
        <a:bodyPr/>
        <a:lstStyle/>
        <a:p>
          <a:pPr rtl="0"/>
          <a:r>
            <a:rPr lang="en-US"/>
            <a:t>Avalonia</a:t>
          </a:r>
          <a:endParaRPr lang="ru-RU"/>
        </a:p>
      </dgm:t>
    </dgm:pt>
    <dgm:pt modelId="{91E10895-35AF-41BA-B88B-AA3B7FA2B707}" type="parTrans" cxnId="{8756819B-F14B-49E4-AAA6-6B4F2CBB6D8F}">
      <dgm:prSet/>
      <dgm:spPr/>
      <dgm:t>
        <a:bodyPr/>
        <a:lstStyle/>
        <a:p>
          <a:endParaRPr lang="ru-RU"/>
        </a:p>
      </dgm:t>
    </dgm:pt>
    <dgm:pt modelId="{44CD4598-C81E-4A9D-A7EA-1E1237F6BDE6}" type="sibTrans" cxnId="{8756819B-F14B-49E4-AAA6-6B4F2CBB6D8F}">
      <dgm:prSet/>
      <dgm:spPr/>
      <dgm:t>
        <a:bodyPr/>
        <a:lstStyle/>
        <a:p>
          <a:endParaRPr lang="ru-RU"/>
        </a:p>
      </dgm:t>
    </dgm:pt>
    <dgm:pt modelId="{0CC587F3-A481-4C01-A629-77D5121474EC}">
      <dgm:prSet/>
      <dgm:spPr/>
      <dgm:t>
        <a:bodyPr/>
        <a:lstStyle/>
        <a:p>
          <a:pPr rtl="0"/>
          <a:r>
            <a:rPr lang="en-US"/>
            <a:t>Eto.Forms</a:t>
          </a:r>
          <a:endParaRPr lang="ru-RU"/>
        </a:p>
      </dgm:t>
    </dgm:pt>
    <dgm:pt modelId="{0E625B48-26C8-423B-BD52-86904422D2DB}" type="parTrans" cxnId="{42CE8535-B307-44EE-974E-561BB1B82440}">
      <dgm:prSet/>
      <dgm:spPr/>
      <dgm:t>
        <a:bodyPr/>
        <a:lstStyle/>
        <a:p>
          <a:endParaRPr lang="ru-RU"/>
        </a:p>
      </dgm:t>
    </dgm:pt>
    <dgm:pt modelId="{7020CBCA-CAD1-4092-9808-59AE4DD59860}" type="sibTrans" cxnId="{42CE8535-B307-44EE-974E-561BB1B82440}">
      <dgm:prSet/>
      <dgm:spPr/>
      <dgm:t>
        <a:bodyPr/>
        <a:lstStyle/>
        <a:p>
          <a:endParaRPr lang="ru-RU"/>
        </a:p>
      </dgm:t>
    </dgm:pt>
    <dgm:pt modelId="{5254A4F9-F655-41F8-8B86-714D300DAFA2}">
      <dgm:prSet/>
      <dgm:spPr/>
      <dgm:t>
        <a:bodyPr/>
        <a:lstStyle/>
        <a:p>
          <a:pPr rtl="0"/>
          <a:r>
            <a:rPr lang="en-US" dirty="0"/>
            <a:t>XWT</a:t>
          </a:r>
          <a:endParaRPr lang="ru-RU" dirty="0"/>
        </a:p>
      </dgm:t>
    </dgm:pt>
    <dgm:pt modelId="{5A96E6E3-87BF-4716-A94F-3832A605D5E1}" type="parTrans" cxnId="{508102D2-45D3-4257-8FFC-8F1EF0592CC7}">
      <dgm:prSet/>
      <dgm:spPr/>
      <dgm:t>
        <a:bodyPr/>
        <a:lstStyle/>
        <a:p>
          <a:endParaRPr lang="ru-RU"/>
        </a:p>
      </dgm:t>
    </dgm:pt>
    <dgm:pt modelId="{EDCD61F8-5A0B-40FE-95A3-4114D8AC090A}" type="sibTrans" cxnId="{508102D2-45D3-4257-8FFC-8F1EF0592CC7}">
      <dgm:prSet/>
      <dgm:spPr/>
      <dgm:t>
        <a:bodyPr/>
        <a:lstStyle/>
        <a:p>
          <a:endParaRPr lang="ru-RU"/>
        </a:p>
      </dgm:t>
    </dgm:pt>
    <dgm:pt modelId="{E6B797B9-CCAE-4826-9872-F34D0D2ED958}">
      <dgm:prSet/>
      <dgm:spPr/>
      <dgm:t>
        <a:bodyPr/>
        <a:lstStyle/>
        <a:p>
          <a:pPr rtl="0"/>
          <a:r>
            <a:rPr lang="en-US" dirty="0"/>
            <a:t>HTML/CSS</a:t>
          </a:r>
          <a:endParaRPr lang="ru-RU" dirty="0"/>
        </a:p>
      </dgm:t>
    </dgm:pt>
    <dgm:pt modelId="{EE47597A-27FF-44E5-8AD5-DA6FC0E0A7D0}" type="parTrans" cxnId="{555F9EDF-27EA-4CE9-9B9B-7B3477C6D639}">
      <dgm:prSet/>
      <dgm:spPr/>
      <dgm:t>
        <a:bodyPr/>
        <a:lstStyle/>
        <a:p>
          <a:endParaRPr lang="ru-RU"/>
        </a:p>
      </dgm:t>
    </dgm:pt>
    <dgm:pt modelId="{EC0A9978-A18A-4709-ABC1-FD4D3D2DC13D}" type="sibTrans" cxnId="{555F9EDF-27EA-4CE9-9B9B-7B3477C6D639}">
      <dgm:prSet/>
      <dgm:spPr/>
      <dgm:t>
        <a:bodyPr/>
        <a:lstStyle/>
        <a:p>
          <a:endParaRPr lang="ru-RU"/>
        </a:p>
      </dgm:t>
    </dgm:pt>
    <dgm:pt modelId="{95DADAA2-2D23-4FA9-848E-21B291E3E49B}">
      <dgm:prSet/>
      <dgm:spPr/>
      <dgm:t>
        <a:bodyPr/>
        <a:lstStyle/>
        <a:p>
          <a:pPr rtl="0"/>
          <a:r>
            <a:rPr lang="en-US" dirty="0" err="1"/>
            <a:t>Electron.Net</a:t>
          </a:r>
          <a:endParaRPr lang="ru-RU" dirty="0"/>
        </a:p>
      </dgm:t>
    </dgm:pt>
    <dgm:pt modelId="{38E09FE3-6FFC-443F-BB93-D4E9208B1F1E}" type="parTrans" cxnId="{13BED83F-F83C-4194-A845-6D237EEB2729}">
      <dgm:prSet/>
      <dgm:spPr/>
      <dgm:t>
        <a:bodyPr/>
        <a:lstStyle/>
        <a:p>
          <a:endParaRPr lang="ru-RU"/>
        </a:p>
      </dgm:t>
    </dgm:pt>
    <dgm:pt modelId="{77FFC6BE-4CC8-448F-ABFF-69B2F9D66702}" type="sibTrans" cxnId="{13BED83F-F83C-4194-A845-6D237EEB2729}">
      <dgm:prSet/>
      <dgm:spPr/>
      <dgm:t>
        <a:bodyPr/>
        <a:lstStyle/>
        <a:p>
          <a:endParaRPr lang="ru-RU"/>
        </a:p>
      </dgm:t>
    </dgm:pt>
    <dgm:pt modelId="{1CD14183-CB3A-4AE5-A37F-AC683D1DDD3E}">
      <dgm:prSet/>
      <dgm:spPr/>
      <dgm:t>
        <a:bodyPr/>
        <a:lstStyle/>
        <a:p>
          <a:pPr rtl="0"/>
          <a:r>
            <a:rPr lang="en-US"/>
            <a:t>SciterSharp</a:t>
          </a:r>
          <a:endParaRPr lang="ru-RU"/>
        </a:p>
      </dgm:t>
    </dgm:pt>
    <dgm:pt modelId="{59F9FCB0-74A2-49F9-B555-58C194723BF8}" type="parTrans" cxnId="{A7279A33-3DDE-4291-BFAB-02FF42640B32}">
      <dgm:prSet/>
      <dgm:spPr/>
      <dgm:t>
        <a:bodyPr/>
        <a:lstStyle/>
        <a:p>
          <a:endParaRPr lang="ru-RU"/>
        </a:p>
      </dgm:t>
    </dgm:pt>
    <dgm:pt modelId="{9F332E9F-5A5C-4E5E-B9FC-E5972E06E070}" type="sibTrans" cxnId="{A7279A33-3DDE-4291-BFAB-02FF42640B32}">
      <dgm:prSet/>
      <dgm:spPr/>
      <dgm:t>
        <a:bodyPr/>
        <a:lstStyle/>
        <a:p>
          <a:endParaRPr lang="ru-RU"/>
        </a:p>
      </dgm:t>
    </dgm:pt>
    <dgm:pt modelId="{59FE219F-75EC-4D23-8A1A-5E56D6525F44}">
      <dgm:prSet/>
      <dgm:spPr/>
      <dgm:t>
        <a:bodyPr/>
        <a:lstStyle/>
        <a:p>
          <a:r>
            <a:rPr lang="en-US" b="0" i="0" smtClean="0"/>
            <a:t>Uno Platform</a:t>
          </a:r>
          <a:endParaRPr lang="ru-RU" dirty="0"/>
        </a:p>
      </dgm:t>
    </dgm:pt>
    <dgm:pt modelId="{5E27F20D-F336-41B2-B9A0-274AAE842CA6}" type="parTrans" cxnId="{FAF51A9E-BE53-44A5-B377-2006DA4F959D}">
      <dgm:prSet/>
      <dgm:spPr/>
    </dgm:pt>
    <dgm:pt modelId="{95BBB720-D08B-416E-81C6-0A0E54126786}" type="sibTrans" cxnId="{FAF51A9E-BE53-44A5-B377-2006DA4F959D}">
      <dgm:prSet/>
      <dgm:spPr/>
    </dgm:pt>
    <dgm:pt modelId="{93A72D8E-1F0C-4CE2-989E-F83D5B915CF3}" type="pres">
      <dgm:prSet presAssocID="{028C7047-2A41-440D-86B3-5B850329A9C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0E26E0A-29F0-4D76-AD73-98782D3E2114}" type="pres">
      <dgm:prSet presAssocID="{26AC0F59-6601-4F74-828C-5E090065610B}" presName="compNode" presStyleCnt="0"/>
      <dgm:spPr/>
    </dgm:pt>
    <dgm:pt modelId="{B5B6AC73-5F71-47C3-B930-03F8553960E4}" type="pres">
      <dgm:prSet presAssocID="{26AC0F59-6601-4F74-828C-5E090065610B}" presName="aNode" presStyleLbl="bgShp" presStyleIdx="0" presStyleCnt="3"/>
      <dgm:spPr/>
      <dgm:t>
        <a:bodyPr/>
        <a:lstStyle/>
        <a:p>
          <a:endParaRPr lang="ru-RU"/>
        </a:p>
      </dgm:t>
    </dgm:pt>
    <dgm:pt modelId="{D87E7959-7751-4770-A530-91A4835C929C}" type="pres">
      <dgm:prSet presAssocID="{26AC0F59-6601-4F74-828C-5E090065610B}" presName="textNode" presStyleLbl="bgShp" presStyleIdx="0" presStyleCnt="3"/>
      <dgm:spPr/>
      <dgm:t>
        <a:bodyPr/>
        <a:lstStyle/>
        <a:p>
          <a:endParaRPr lang="ru-RU"/>
        </a:p>
      </dgm:t>
    </dgm:pt>
    <dgm:pt modelId="{0E33E745-E6BB-4645-9095-9DA84BB2CF10}" type="pres">
      <dgm:prSet presAssocID="{26AC0F59-6601-4F74-828C-5E090065610B}" presName="compChildNode" presStyleCnt="0"/>
      <dgm:spPr/>
    </dgm:pt>
    <dgm:pt modelId="{0D860A33-1EEA-4383-B673-32A7197F3CF3}" type="pres">
      <dgm:prSet presAssocID="{26AC0F59-6601-4F74-828C-5E090065610B}" presName="theInnerList" presStyleCnt="0"/>
      <dgm:spPr/>
    </dgm:pt>
    <dgm:pt modelId="{5CFE4BC7-AD85-46A3-B8C6-5DF889EE2116}" type="pres">
      <dgm:prSet presAssocID="{564CB706-59CB-443F-ABAD-FC3C94084B15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BE93323-AF5B-41A8-BA20-004A89BB849C}" type="pres">
      <dgm:prSet presAssocID="{564CB706-59CB-443F-ABAD-FC3C94084B15}" presName="aSpace2" presStyleCnt="0"/>
      <dgm:spPr/>
    </dgm:pt>
    <dgm:pt modelId="{2DDBFD65-69D7-45F3-9231-B6A94142FDA2}" type="pres">
      <dgm:prSet presAssocID="{A5BCAC9D-EC98-4C51-BD7F-90620C567E89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C26A25-4977-41EB-8E60-E3228D2AEFCA}" type="pres">
      <dgm:prSet presAssocID="{A5BCAC9D-EC98-4C51-BD7F-90620C567E89}" presName="aSpace2" presStyleCnt="0"/>
      <dgm:spPr/>
    </dgm:pt>
    <dgm:pt modelId="{1CB1B65E-809A-4F2C-BDA7-CFF9D1A77A2F}" type="pres">
      <dgm:prSet presAssocID="{69868E7F-B829-4D89-B01D-E7878D0CFDFC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7BE1B8-1523-4C1D-BCDC-63A8C3975A03}" type="pres">
      <dgm:prSet presAssocID="{26AC0F59-6601-4F74-828C-5E090065610B}" presName="aSpace" presStyleCnt="0"/>
      <dgm:spPr/>
    </dgm:pt>
    <dgm:pt modelId="{E1C542A9-3D4C-4E5B-B1E3-62FEE18CE36A}" type="pres">
      <dgm:prSet presAssocID="{590F18A5-24D6-4912-BAC0-2FD0DAF86E48}" presName="compNode" presStyleCnt="0"/>
      <dgm:spPr/>
    </dgm:pt>
    <dgm:pt modelId="{E25A22B4-1D4F-415D-BBB3-545BC23F1959}" type="pres">
      <dgm:prSet presAssocID="{590F18A5-24D6-4912-BAC0-2FD0DAF86E48}" presName="aNode" presStyleLbl="bgShp" presStyleIdx="1" presStyleCnt="3"/>
      <dgm:spPr/>
      <dgm:t>
        <a:bodyPr/>
        <a:lstStyle/>
        <a:p>
          <a:endParaRPr lang="ru-RU"/>
        </a:p>
      </dgm:t>
    </dgm:pt>
    <dgm:pt modelId="{4B0726FC-E518-4225-BCD1-0E28496F5F94}" type="pres">
      <dgm:prSet presAssocID="{590F18A5-24D6-4912-BAC0-2FD0DAF86E48}" presName="textNode" presStyleLbl="bgShp" presStyleIdx="1" presStyleCnt="3"/>
      <dgm:spPr/>
      <dgm:t>
        <a:bodyPr/>
        <a:lstStyle/>
        <a:p>
          <a:endParaRPr lang="ru-RU"/>
        </a:p>
      </dgm:t>
    </dgm:pt>
    <dgm:pt modelId="{826B6C1A-7056-43AC-A6A7-9B54FF7A52B2}" type="pres">
      <dgm:prSet presAssocID="{590F18A5-24D6-4912-BAC0-2FD0DAF86E48}" presName="compChildNode" presStyleCnt="0"/>
      <dgm:spPr/>
    </dgm:pt>
    <dgm:pt modelId="{6DD4CE70-7D17-4B90-86B2-B800815423BE}" type="pres">
      <dgm:prSet presAssocID="{590F18A5-24D6-4912-BAC0-2FD0DAF86E48}" presName="theInnerList" presStyleCnt="0"/>
      <dgm:spPr/>
    </dgm:pt>
    <dgm:pt modelId="{75DA3D5C-B326-4227-B4A4-CA96DF10CB58}" type="pres">
      <dgm:prSet presAssocID="{0B5B3F50-4279-4341-AC1B-B4374A50A9D6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85CA32-A096-4590-AF42-225C6D3F09A1}" type="pres">
      <dgm:prSet presAssocID="{0B5B3F50-4279-4341-AC1B-B4374A50A9D6}" presName="aSpace2" presStyleCnt="0"/>
      <dgm:spPr/>
    </dgm:pt>
    <dgm:pt modelId="{927A6DEA-941C-4E16-B746-82B4EB9C3F41}" type="pres">
      <dgm:prSet presAssocID="{0CC587F3-A481-4C01-A629-77D5121474EC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ABED7E-8E97-47E1-AB82-3FB9A87FA19E}" type="pres">
      <dgm:prSet presAssocID="{0CC587F3-A481-4C01-A629-77D5121474EC}" presName="aSpace2" presStyleCnt="0"/>
      <dgm:spPr/>
    </dgm:pt>
    <dgm:pt modelId="{62519217-61EE-44A6-B0CF-A69C094DB18A}" type="pres">
      <dgm:prSet presAssocID="{5254A4F9-F655-41F8-8B86-714D300DAFA2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F9D260E-B633-4B37-AA98-C7CD2FCAE864}" type="pres">
      <dgm:prSet presAssocID="{5254A4F9-F655-41F8-8B86-714D300DAFA2}" presName="aSpace2" presStyleCnt="0"/>
      <dgm:spPr/>
    </dgm:pt>
    <dgm:pt modelId="{7761A994-5238-4A7B-9991-2240697B085E}" type="pres">
      <dgm:prSet presAssocID="{59FE219F-75EC-4D23-8A1A-5E56D6525F44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2CC52C-645A-4FDF-B1B9-C7D8DC88281E}" type="pres">
      <dgm:prSet presAssocID="{590F18A5-24D6-4912-BAC0-2FD0DAF86E48}" presName="aSpace" presStyleCnt="0"/>
      <dgm:spPr/>
    </dgm:pt>
    <dgm:pt modelId="{A8E299D6-63A1-498D-8A12-BA9EBFAA38F1}" type="pres">
      <dgm:prSet presAssocID="{E6B797B9-CCAE-4826-9872-F34D0D2ED958}" presName="compNode" presStyleCnt="0"/>
      <dgm:spPr/>
    </dgm:pt>
    <dgm:pt modelId="{E706E2C4-E838-4A9B-BB25-51A1F1A9E234}" type="pres">
      <dgm:prSet presAssocID="{E6B797B9-CCAE-4826-9872-F34D0D2ED958}" presName="aNode" presStyleLbl="bgShp" presStyleIdx="2" presStyleCnt="3"/>
      <dgm:spPr/>
      <dgm:t>
        <a:bodyPr/>
        <a:lstStyle/>
        <a:p>
          <a:endParaRPr lang="ru-RU"/>
        </a:p>
      </dgm:t>
    </dgm:pt>
    <dgm:pt modelId="{8FC96A52-96B9-4C9D-9E32-63401303665E}" type="pres">
      <dgm:prSet presAssocID="{E6B797B9-CCAE-4826-9872-F34D0D2ED958}" presName="textNode" presStyleLbl="bgShp" presStyleIdx="2" presStyleCnt="3"/>
      <dgm:spPr/>
      <dgm:t>
        <a:bodyPr/>
        <a:lstStyle/>
        <a:p>
          <a:endParaRPr lang="ru-RU"/>
        </a:p>
      </dgm:t>
    </dgm:pt>
    <dgm:pt modelId="{853F85BB-E7A0-4AE3-9FD6-0A9B92C32613}" type="pres">
      <dgm:prSet presAssocID="{E6B797B9-CCAE-4826-9872-F34D0D2ED958}" presName="compChildNode" presStyleCnt="0"/>
      <dgm:spPr/>
    </dgm:pt>
    <dgm:pt modelId="{339B1E16-D535-4CD5-9F3E-6C95D6FA1B08}" type="pres">
      <dgm:prSet presAssocID="{E6B797B9-CCAE-4826-9872-F34D0D2ED958}" presName="theInnerList" presStyleCnt="0"/>
      <dgm:spPr/>
    </dgm:pt>
    <dgm:pt modelId="{F18E2254-2768-4495-883E-E137D9F849B9}" type="pres">
      <dgm:prSet presAssocID="{95DADAA2-2D23-4FA9-848E-21B291E3E49B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1DD3C1-D759-4D3F-B0F5-4307825CE9C8}" type="pres">
      <dgm:prSet presAssocID="{95DADAA2-2D23-4FA9-848E-21B291E3E49B}" presName="aSpace2" presStyleCnt="0"/>
      <dgm:spPr/>
    </dgm:pt>
    <dgm:pt modelId="{47BC2A4F-4CAC-4456-AD02-860B85C09E2A}" type="pres">
      <dgm:prSet presAssocID="{1CD14183-CB3A-4AE5-A37F-AC683D1DDD3E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7279A33-3DDE-4291-BFAB-02FF42640B32}" srcId="{E6B797B9-CCAE-4826-9872-F34D0D2ED958}" destId="{1CD14183-CB3A-4AE5-A37F-AC683D1DDD3E}" srcOrd="1" destOrd="0" parTransId="{59F9FCB0-74A2-49F9-B555-58C194723BF8}" sibTransId="{9F332E9F-5A5C-4E5E-B9FC-E5972E06E070}"/>
    <dgm:cxn modelId="{4EEB900E-B5AB-4B8F-A488-A80421FF14F7}" srcId="{26AC0F59-6601-4F74-828C-5E090065610B}" destId="{A5BCAC9D-EC98-4C51-BD7F-90620C567E89}" srcOrd="1" destOrd="0" parTransId="{AD6BE1A3-D6F9-4B26-8AFE-95BDD3C55FC1}" sibTransId="{92C8D42B-8C0F-4E9F-9181-2107C9FEABEB}"/>
    <dgm:cxn modelId="{BB3E4285-D21B-4771-877F-11820A301D29}" type="presOf" srcId="{590F18A5-24D6-4912-BAC0-2FD0DAF86E48}" destId="{4B0726FC-E518-4225-BCD1-0E28496F5F94}" srcOrd="1" destOrd="0" presId="urn:microsoft.com/office/officeart/2005/8/layout/lProcess2"/>
    <dgm:cxn modelId="{8756819B-F14B-49E4-AAA6-6B4F2CBB6D8F}" srcId="{590F18A5-24D6-4912-BAC0-2FD0DAF86E48}" destId="{0B5B3F50-4279-4341-AC1B-B4374A50A9D6}" srcOrd="0" destOrd="0" parTransId="{91E10895-35AF-41BA-B88B-AA3B7FA2B707}" sibTransId="{44CD4598-C81E-4A9D-A7EA-1E1237F6BDE6}"/>
    <dgm:cxn modelId="{3A876738-5D19-4AEA-B7E6-A016F2DEC601}" type="presOf" srcId="{5254A4F9-F655-41F8-8B86-714D300DAFA2}" destId="{62519217-61EE-44A6-B0CF-A69C094DB18A}" srcOrd="0" destOrd="0" presId="urn:microsoft.com/office/officeart/2005/8/layout/lProcess2"/>
    <dgm:cxn modelId="{13BED83F-F83C-4194-A845-6D237EEB2729}" srcId="{E6B797B9-CCAE-4826-9872-F34D0D2ED958}" destId="{95DADAA2-2D23-4FA9-848E-21B291E3E49B}" srcOrd="0" destOrd="0" parTransId="{38E09FE3-6FFC-443F-BB93-D4E9208B1F1E}" sibTransId="{77FFC6BE-4CC8-448F-ABFF-69B2F9D66702}"/>
    <dgm:cxn modelId="{33C85F2C-F799-4506-9405-38DCBE6AC707}" srcId="{26AC0F59-6601-4F74-828C-5E090065610B}" destId="{564CB706-59CB-443F-ABAD-FC3C94084B15}" srcOrd="0" destOrd="0" parTransId="{A13FD238-33E5-45AA-BAC9-C410C5ED4C00}" sibTransId="{CB396CD7-82EA-411E-9877-D762B4AA4B48}"/>
    <dgm:cxn modelId="{AE3F962D-766A-4ED2-BACB-3BA245EC7CD7}" srcId="{028C7047-2A41-440D-86B3-5B850329A9C5}" destId="{26AC0F59-6601-4F74-828C-5E090065610B}" srcOrd="0" destOrd="0" parTransId="{4FDB2903-239B-49C8-81A2-6A6345526A86}" sibTransId="{9F435154-D680-4195-9663-FEBDCB4F33AE}"/>
    <dgm:cxn modelId="{555F9EDF-27EA-4CE9-9B9B-7B3477C6D639}" srcId="{028C7047-2A41-440D-86B3-5B850329A9C5}" destId="{E6B797B9-CCAE-4826-9872-F34D0D2ED958}" srcOrd="2" destOrd="0" parTransId="{EE47597A-27FF-44E5-8AD5-DA6FC0E0A7D0}" sibTransId="{EC0A9978-A18A-4709-ABC1-FD4D3D2DC13D}"/>
    <dgm:cxn modelId="{0DC5600F-DF39-4E6F-9E18-369ACB1A5575}" type="presOf" srcId="{028C7047-2A41-440D-86B3-5B850329A9C5}" destId="{93A72D8E-1F0C-4CE2-989E-F83D5B915CF3}" srcOrd="0" destOrd="0" presId="urn:microsoft.com/office/officeart/2005/8/layout/lProcess2"/>
    <dgm:cxn modelId="{570CBBFE-5094-4C46-BA76-337350FF3213}" type="presOf" srcId="{590F18A5-24D6-4912-BAC0-2FD0DAF86E48}" destId="{E25A22B4-1D4F-415D-BBB3-545BC23F1959}" srcOrd="0" destOrd="0" presId="urn:microsoft.com/office/officeart/2005/8/layout/lProcess2"/>
    <dgm:cxn modelId="{1D90982D-FDC2-4A9F-B103-E165D4D1DDB8}" type="presOf" srcId="{E6B797B9-CCAE-4826-9872-F34D0D2ED958}" destId="{8FC96A52-96B9-4C9D-9E32-63401303665E}" srcOrd="1" destOrd="0" presId="urn:microsoft.com/office/officeart/2005/8/layout/lProcess2"/>
    <dgm:cxn modelId="{E5A42319-89CF-4A14-8FA2-B88B1FEC9CE5}" type="presOf" srcId="{26AC0F59-6601-4F74-828C-5E090065610B}" destId="{D87E7959-7751-4770-A530-91A4835C929C}" srcOrd="1" destOrd="0" presId="urn:microsoft.com/office/officeart/2005/8/layout/lProcess2"/>
    <dgm:cxn modelId="{FAF51A9E-BE53-44A5-B377-2006DA4F959D}" srcId="{590F18A5-24D6-4912-BAC0-2FD0DAF86E48}" destId="{59FE219F-75EC-4D23-8A1A-5E56D6525F44}" srcOrd="3" destOrd="0" parTransId="{5E27F20D-F336-41B2-B9A0-274AAE842CA6}" sibTransId="{95BBB720-D08B-416E-81C6-0A0E54126786}"/>
    <dgm:cxn modelId="{EC38D7E6-3115-4B4F-8FE3-ED6943C542B9}" type="presOf" srcId="{1CD14183-CB3A-4AE5-A37F-AC683D1DDD3E}" destId="{47BC2A4F-4CAC-4456-AD02-860B85C09E2A}" srcOrd="0" destOrd="0" presId="urn:microsoft.com/office/officeart/2005/8/layout/lProcess2"/>
    <dgm:cxn modelId="{56762D98-700D-49FC-B910-BBFFD91FA950}" type="presOf" srcId="{95DADAA2-2D23-4FA9-848E-21B291E3E49B}" destId="{F18E2254-2768-4495-883E-E137D9F849B9}" srcOrd="0" destOrd="0" presId="urn:microsoft.com/office/officeart/2005/8/layout/lProcess2"/>
    <dgm:cxn modelId="{04EC6B2D-0F9A-4E20-A7C6-C99F62C106F9}" type="presOf" srcId="{A5BCAC9D-EC98-4C51-BD7F-90620C567E89}" destId="{2DDBFD65-69D7-45F3-9231-B6A94142FDA2}" srcOrd="0" destOrd="0" presId="urn:microsoft.com/office/officeart/2005/8/layout/lProcess2"/>
    <dgm:cxn modelId="{666DBF07-A176-44ED-8BF3-E805DC7716B9}" type="presOf" srcId="{69868E7F-B829-4D89-B01D-E7878D0CFDFC}" destId="{1CB1B65E-809A-4F2C-BDA7-CFF9D1A77A2F}" srcOrd="0" destOrd="0" presId="urn:microsoft.com/office/officeart/2005/8/layout/lProcess2"/>
    <dgm:cxn modelId="{7CC0B196-A96B-4E7B-A333-48E1FE10DE16}" type="presOf" srcId="{59FE219F-75EC-4D23-8A1A-5E56D6525F44}" destId="{7761A994-5238-4A7B-9991-2240697B085E}" srcOrd="0" destOrd="0" presId="urn:microsoft.com/office/officeart/2005/8/layout/lProcess2"/>
    <dgm:cxn modelId="{4D7834AB-D0C8-4253-A052-17081ED120E1}" type="presOf" srcId="{0CC587F3-A481-4C01-A629-77D5121474EC}" destId="{927A6DEA-941C-4E16-B746-82B4EB9C3F41}" srcOrd="0" destOrd="0" presId="urn:microsoft.com/office/officeart/2005/8/layout/lProcess2"/>
    <dgm:cxn modelId="{D98E3FB0-2F30-469C-8D98-FA979DCC0492}" type="presOf" srcId="{E6B797B9-CCAE-4826-9872-F34D0D2ED958}" destId="{E706E2C4-E838-4A9B-BB25-51A1F1A9E234}" srcOrd="0" destOrd="0" presId="urn:microsoft.com/office/officeart/2005/8/layout/lProcess2"/>
    <dgm:cxn modelId="{8F0C4C6F-32BB-459E-991D-16F439D822D9}" srcId="{26AC0F59-6601-4F74-828C-5E090065610B}" destId="{69868E7F-B829-4D89-B01D-E7878D0CFDFC}" srcOrd="2" destOrd="0" parTransId="{D2529ED7-25E1-4C6C-9FDC-624368272880}" sibTransId="{E862036A-7662-46D1-B578-791FBF5BA921}"/>
    <dgm:cxn modelId="{42CE8535-B307-44EE-974E-561BB1B82440}" srcId="{590F18A5-24D6-4912-BAC0-2FD0DAF86E48}" destId="{0CC587F3-A481-4C01-A629-77D5121474EC}" srcOrd="1" destOrd="0" parTransId="{0E625B48-26C8-423B-BD52-86904422D2DB}" sibTransId="{7020CBCA-CAD1-4092-9808-59AE4DD59860}"/>
    <dgm:cxn modelId="{78D1A599-BE8A-405F-B77A-2F59E3F7C21E}" type="presOf" srcId="{26AC0F59-6601-4F74-828C-5E090065610B}" destId="{B5B6AC73-5F71-47C3-B930-03F8553960E4}" srcOrd="0" destOrd="0" presId="urn:microsoft.com/office/officeart/2005/8/layout/lProcess2"/>
    <dgm:cxn modelId="{0892A940-F274-4DDE-B914-7BD726ABCC0F}" type="presOf" srcId="{564CB706-59CB-443F-ABAD-FC3C94084B15}" destId="{5CFE4BC7-AD85-46A3-B8C6-5DF889EE2116}" srcOrd="0" destOrd="0" presId="urn:microsoft.com/office/officeart/2005/8/layout/lProcess2"/>
    <dgm:cxn modelId="{6E171D29-D360-4013-A52D-92C5772D5F9A}" type="presOf" srcId="{0B5B3F50-4279-4341-AC1B-B4374A50A9D6}" destId="{75DA3D5C-B326-4227-B4A4-CA96DF10CB58}" srcOrd="0" destOrd="0" presId="urn:microsoft.com/office/officeart/2005/8/layout/lProcess2"/>
    <dgm:cxn modelId="{508102D2-45D3-4257-8FFC-8F1EF0592CC7}" srcId="{590F18A5-24D6-4912-BAC0-2FD0DAF86E48}" destId="{5254A4F9-F655-41F8-8B86-714D300DAFA2}" srcOrd="2" destOrd="0" parTransId="{5A96E6E3-87BF-4716-A94F-3832A605D5E1}" sibTransId="{EDCD61F8-5A0B-40FE-95A3-4114D8AC090A}"/>
    <dgm:cxn modelId="{D000BB81-EBD9-4EF8-9398-ACA0E86D75E2}" srcId="{028C7047-2A41-440D-86B3-5B850329A9C5}" destId="{590F18A5-24D6-4912-BAC0-2FD0DAF86E48}" srcOrd="1" destOrd="0" parTransId="{36B4D8C4-0BAF-45C9-96F5-B4E19436A599}" sibTransId="{B12CEB25-BF9B-4E7F-9F0B-D7FD7E2F3465}"/>
    <dgm:cxn modelId="{5D0742C0-C9EB-43DA-8E08-DE4D8D9BF642}" type="presParOf" srcId="{93A72D8E-1F0C-4CE2-989E-F83D5B915CF3}" destId="{60E26E0A-29F0-4D76-AD73-98782D3E2114}" srcOrd="0" destOrd="0" presId="urn:microsoft.com/office/officeart/2005/8/layout/lProcess2"/>
    <dgm:cxn modelId="{F84E0AAE-539F-4FAB-91F0-0E01DC343A7C}" type="presParOf" srcId="{60E26E0A-29F0-4D76-AD73-98782D3E2114}" destId="{B5B6AC73-5F71-47C3-B930-03F8553960E4}" srcOrd="0" destOrd="0" presId="urn:microsoft.com/office/officeart/2005/8/layout/lProcess2"/>
    <dgm:cxn modelId="{B675093F-A153-43B3-888A-ED71802883B0}" type="presParOf" srcId="{60E26E0A-29F0-4D76-AD73-98782D3E2114}" destId="{D87E7959-7751-4770-A530-91A4835C929C}" srcOrd="1" destOrd="0" presId="urn:microsoft.com/office/officeart/2005/8/layout/lProcess2"/>
    <dgm:cxn modelId="{C3C1793F-91A0-4E1E-8C7D-C1442803EE81}" type="presParOf" srcId="{60E26E0A-29F0-4D76-AD73-98782D3E2114}" destId="{0E33E745-E6BB-4645-9095-9DA84BB2CF10}" srcOrd="2" destOrd="0" presId="urn:microsoft.com/office/officeart/2005/8/layout/lProcess2"/>
    <dgm:cxn modelId="{02EC5358-5552-4EC1-B4C0-F30746382875}" type="presParOf" srcId="{0E33E745-E6BB-4645-9095-9DA84BB2CF10}" destId="{0D860A33-1EEA-4383-B673-32A7197F3CF3}" srcOrd="0" destOrd="0" presId="urn:microsoft.com/office/officeart/2005/8/layout/lProcess2"/>
    <dgm:cxn modelId="{48683A90-DFBB-490B-A6A2-199B8BDDAE42}" type="presParOf" srcId="{0D860A33-1EEA-4383-B673-32A7197F3CF3}" destId="{5CFE4BC7-AD85-46A3-B8C6-5DF889EE2116}" srcOrd="0" destOrd="0" presId="urn:microsoft.com/office/officeart/2005/8/layout/lProcess2"/>
    <dgm:cxn modelId="{059F67F9-1469-4EA2-8F9E-7F4D51542D20}" type="presParOf" srcId="{0D860A33-1EEA-4383-B673-32A7197F3CF3}" destId="{3BE93323-AF5B-41A8-BA20-004A89BB849C}" srcOrd="1" destOrd="0" presId="urn:microsoft.com/office/officeart/2005/8/layout/lProcess2"/>
    <dgm:cxn modelId="{AF95DC56-8127-45AD-A79A-6BD33E4E8F0D}" type="presParOf" srcId="{0D860A33-1EEA-4383-B673-32A7197F3CF3}" destId="{2DDBFD65-69D7-45F3-9231-B6A94142FDA2}" srcOrd="2" destOrd="0" presId="urn:microsoft.com/office/officeart/2005/8/layout/lProcess2"/>
    <dgm:cxn modelId="{BDC311A0-93C2-4AA9-A5B0-F068057CA813}" type="presParOf" srcId="{0D860A33-1EEA-4383-B673-32A7197F3CF3}" destId="{77C26A25-4977-41EB-8E60-E3228D2AEFCA}" srcOrd="3" destOrd="0" presId="urn:microsoft.com/office/officeart/2005/8/layout/lProcess2"/>
    <dgm:cxn modelId="{69CE1908-183C-4924-9D7A-417EB2D70E0F}" type="presParOf" srcId="{0D860A33-1EEA-4383-B673-32A7197F3CF3}" destId="{1CB1B65E-809A-4F2C-BDA7-CFF9D1A77A2F}" srcOrd="4" destOrd="0" presId="urn:microsoft.com/office/officeart/2005/8/layout/lProcess2"/>
    <dgm:cxn modelId="{58F1A9FF-B692-4224-AD2C-686F0035A73C}" type="presParOf" srcId="{93A72D8E-1F0C-4CE2-989E-F83D5B915CF3}" destId="{027BE1B8-1523-4C1D-BCDC-63A8C3975A03}" srcOrd="1" destOrd="0" presId="urn:microsoft.com/office/officeart/2005/8/layout/lProcess2"/>
    <dgm:cxn modelId="{23CA14C2-61BB-45AF-8D59-1277BE5F15CC}" type="presParOf" srcId="{93A72D8E-1F0C-4CE2-989E-F83D5B915CF3}" destId="{E1C542A9-3D4C-4E5B-B1E3-62FEE18CE36A}" srcOrd="2" destOrd="0" presId="urn:microsoft.com/office/officeart/2005/8/layout/lProcess2"/>
    <dgm:cxn modelId="{A033D4E3-620B-480D-82F0-94EAB69F883B}" type="presParOf" srcId="{E1C542A9-3D4C-4E5B-B1E3-62FEE18CE36A}" destId="{E25A22B4-1D4F-415D-BBB3-545BC23F1959}" srcOrd="0" destOrd="0" presId="urn:microsoft.com/office/officeart/2005/8/layout/lProcess2"/>
    <dgm:cxn modelId="{DD6D82F1-D97D-4212-852E-D59FB3FC6FDC}" type="presParOf" srcId="{E1C542A9-3D4C-4E5B-B1E3-62FEE18CE36A}" destId="{4B0726FC-E518-4225-BCD1-0E28496F5F94}" srcOrd="1" destOrd="0" presId="urn:microsoft.com/office/officeart/2005/8/layout/lProcess2"/>
    <dgm:cxn modelId="{8454429C-5234-4DF3-B005-08E3C8D5FF56}" type="presParOf" srcId="{E1C542A9-3D4C-4E5B-B1E3-62FEE18CE36A}" destId="{826B6C1A-7056-43AC-A6A7-9B54FF7A52B2}" srcOrd="2" destOrd="0" presId="urn:microsoft.com/office/officeart/2005/8/layout/lProcess2"/>
    <dgm:cxn modelId="{0251BE59-636F-4CD1-9D8E-75455CADCBD7}" type="presParOf" srcId="{826B6C1A-7056-43AC-A6A7-9B54FF7A52B2}" destId="{6DD4CE70-7D17-4B90-86B2-B800815423BE}" srcOrd="0" destOrd="0" presId="urn:microsoft.com/office/officeart/2005/8/layout/lProcess2"/>
    <dgm:cxn modelId="{9D0542DA-9E52-407D-AEE4-1C00FD282B63}" type="presParOf" srcId="{6DD4CE70-7D17-4B90-86B2-B800815423BE}" destId="{75DA3D5C-B326-4227-B4A4-CA96DF10CB58}" srcOrd="0" destOrd="0" presId="urn:microsoft.com/office/officeart/2005/8/layout/lProcess2"/>
    <dgm:cxn modelId="{0A2D4E41-8244-4335-8181-0796CD43A853}" type="presParOf" srcId="{6DD4CE70-7D17-4B90-86B2-B800815423BE}" destId="{3285CA32-A096-4590-AF42-225C6D3F09A1}" srcOrd="1" destOrd="0" presId="urn:microsoft.com/office/officeart/2005/8/layout/lProcess2"/>
    <dgm:cxn modelId="{02A754A0-7510-4D5A-8A94-5A8D93B76F35}" type="presParOf" srcId="{6DD4CE70-7D17-4B90-86B2-B800815423BE}" destId="{927A6DEA-941C-4E16-B746-82B4EB9C3F41}" srcOrd="2" destOrd="0" presId="urn:microsoft.com/office/officeart/2005/8/layout/lProcess2"/>
    <dgm:cxn modelId="{B5C1BF49-8A7C-4D52-9519-3E39E1FE6974}" type="presParOf" srcId="{6DD4CE70-7D17-4B90-86B2-B800815423BE}" destId="{1EABED7E-8E97-47E1-AB82-3FB9A87FA19E}" srcOrd="3" destOrd="0" presId="urn:microsoft.com/office/officeart/2005/8/layout/lProcess2"/>
    <dgm:cxn modelId="{292E3437-7EA7-4465-B5F6-4917FE257D10}" type="presParOf" srcId="{6DD4CE70-7D17-4B90-86B2-B800815423BE}" destId="{62519217-61EE-44A6-B0CF-A69C094DB18A}" srcOrd="4" destOrd="0" presId="urn:microsoft.com/office/officeart/2005/8/layout/lProcess2"/>
    <dgm:cxn modelId="{D2C0F763-A9FB-4A26-88F9-3C9BBD1F0A2E}" type="presParOf" srcId="{6DD4CE70-7D17-4B90-86B2-B800815423BE}" destId="{1F9D260E-B633-4B37-AA98-C7CD2FCAE864}" srcOrd="5" destOrd="0" presId="urn:microsoft.com/office/officeart/2005/8/layout/lProcess2"/>
    <dgm:cxn modelId="{8F36E9C1-0D11-43AF-9E4E-B081013131CF}" type="presParOf" srcId="{6DD4CE70-7D17-4B90-86B2-B800815423BE}" destId="{7761A994-5238-4A7B-9991-2240697B085E}" srcOrd="6" destOrd="0" presId="urn:microsoft.com/office/officeart/2005/8/layout/lProcess2"/>
    <dgm:cxn modelId="{37DAD986-B451-4E6A-9C4D-4D033464CD73}" type="presParOf" srcId="{93A72D8E-1F0C-4CE2-989E-F83D5B915CF3}" destId="{F32CC52C-645A-4FDF-B1B9-C7D8DC88281E}" srcOrd="3" destOrd="0" presId="urn:microsoft.com/office/officeart/2005/8/layout/lProcess2"/>
    <dgm:cxn modelId="{0994C366-9F76-4904-9ACA-F05A08EF3543}" type="presParOf" srcId="{93A72D8E-1F0C-4CE2-989E-F83D5B915CF3}" destId="{A8E299D6-63A1-498D-8A12-BA9EBFAA38F1}" srcOrd="4" destOrd="0" presId="urn:microsoft.com/office/officeart/2005/8/layout/lProcess2"/>
    <dgm:cxn modelId="{DC2CE22E-E10C-4EDE-AC35-4F4623864C3E}" type="presParOf" srcId="{A8E299D6-63A1-498D-8A12-BA9EBFAA38F1}" destId="{E706E2C4-E838-4A9B-BB25-51A1F1A9E234}" srcOrd="0" destOrd="0" presId="urn:microsoft.com/office/officeart/2005/8/layout/lProcess2"/>
    <dgm:cxn modelId="{3CDC953B-C8DF-4F77-9E31-9E1215FC138E}" type="presParOf" srcId="{A8E299D6-63A1-498D-8A12-BA9EBFAA38F1}" destId="{8FC96A52-96B9-4C9D-9E32-63401303665E}" srcOrd="1" destOrd="0" presId="urn:microsoft.com/office/officeart/2005/8/layout/lProcess2"/>
    <dgm:cxn modelId="{4D024960-6FD8-4FAC-B00A-2C13004676CA}" type="presParOf" srcId="{A8E299D6-63A1-498D-8A12-BA9EBFAA38F1}" destId="{853F85BB-E7A0-4AE3-9FD6-0A9B92C32613}" srcOrd="2" destOrd="0" presId="urn:microsoft.com/office/officeart/2005/8/layout/lProcess2"/>
    <dgm:cxn modelId="{4923F7CF-EB77-408B-A777-BA7486E39587}" type="presParOf" srcId="{853F85BB-E7A0-4AE3-9FD6-0A9B92C32613}" destId="{339B1E16-D535-4CD5-9F3E-6C95D6FA1B08}" srcOrd="0" destOrd="0" presId="urn:microsoft.com/office/officeart/2005/8/layout/lProcess2"/>
    <dgm:cxn modelId="{6A333BD0-D48A-4FF4-A75D-BABDD5BDD334}" type="presParOf" srcId="{339B1E16-D535-4CD5-9F3E-6C95D6FA1B08}" destId="{F18E2254-2768-4495-883E-E137D9F849B9}" srcOrd="0" destOrd="0" presId="urn:microsoft.com/office/officeart/2005/8/layout/lProcess2"/>
    <dgm:cxn modelId="{90ECAF00-58FD-47A1-AE63-502864BB468D}" type="presParOf" srcId="{339B1E16-D535-4CD5-9F3E-6C95D6FA1B08}" destId="{C31DD3C1-D759-4D3F-B0F5-4307825CE9C8}" srcOrd="1" destOrd="0" presId="urn:microsoft.com/office/officeart/2005/8/layout/lProcess2"/>
    <dgm:cxn modelId="{9B2506E1-EEAC-4CF3-8BA0-8E7C852A696C}" type="presParOf" srcId="{339B1E16-D535-4CD5-9F3E-6C95D6FA1B08}" destId="{47BC2A4F-4CAC-4456-AD02-860B85C09E2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B86C1-AD78-4595-8DEF-466FB8B011BA}">
      <dsp:nvSpPr>
        <dsp:cNvPr id="0" name=""/>
        <dsp:cNvSpPr/>
      </dsp:nvSpPr>
      <dsp:spPr>
        <a:xfrm>
          <a:off x="1177" y="0"/>
          <a:ext cx="3062382" cy="47513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>
              <a:solidFill>
                <a:schemeClr val="tx1"/>
              </a:solidFill>
            </a:rPr>
            <a:t>Обертки для кроссплатформенных библиотек</a:t>
          </a:r>
        </a:p>
      </dsp:txBody>
      <dsp:txXfrm>
        <a:off x="1177" y="0"/>
        <a:ext cx="3062382" cy="1425416"/>
      </dsp:txXfrm>
    </dsp:sp>
    <dsp:sp modelId="{7558FB88-3C4F-4019-9DD7-7E10E6803B09}">
      <dsp:nvSpPr>
        <dsp:cNvPr id="0" name=""/>
        <dsp:cNvSpPr/>
      </dsp:nvSpPr>
      <dsp:spPr>
        <a:xfrm>
          <a:off x="307416" y="1426808"/>
          <a:ext cx="2449905" cy="14326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</a:rPr>
            <a:t>GTK#</a:t>
          </a:r>
          <a:endParaRPr lang="ru-RU" sz="3200" kern="1200" dirty="0">
            <a:solidFill>
              <a:schemeClr val="tx1"/>
            </a:solidFill>
          </a:endParaRPr>
        </a:p>
      </dsp:txBody>
      <dsp:txXfrm>
        <a:off x="349376" y="1468768"/>
        <a:ext cx="2365985" cy="1348688"/>
      </dsp:txXfrm>
    </dsp:sp>
    <dsp:sp modelId="{B1839731-4571-43AA-94BD-32C9E5C741EA}">
      <dsp:nvSpPr>
        <dsp:cNvPr id="0" name=""/>
        <dsp:cNvSpPr/>
      </dsp:nvSpPr>
      <dsp:spPr>
        <a:xfrm>
          <a:off x="307416" y="3079817"/>
          <a:ext cx="2449905" cy="1432608"/>
        </a:xfrm>
        <a:prstGeom prst="roundRect">
          <a:avLst>
            <a:gd name="adj" fmla="val 10000"/>
          </a:avLst>
        </a:prstGeom>
        <a:solidFill>
          <a:schemeClr val="accent2">
            <a:hueOff val="-1770033"/>
            <a:satOff val="3168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>
              <a:solidFill>
                <a:schemeClr val="tx1"/>
              </a:solidFill>
            </a:rPr>
            <a:t>QtSharp</a:t>
          </a:r>
          <a:endParaRPr lang="ru-RU" sz="3200" kern="1200">
            <a:solidFill>
              <a:schemeClr val="tx1"/>
            </a:solidFill>
          </a:endParaRPr>
        </a:p>
      </dsp:txBody>
      <dsp:txXfrm>
        <a:off x="349376" y="3121777"/>
        <a:ext cx="2365985" cy="1348688"/>
      </dsp:txXfrm>
    </dsp:sp>
    <dsp:sp modelId="{2F31AE11-4E2C-4B67-9E51-DECD998C734B}">
      <dsp:nvSpPr>
        <dsp:cNvPr id="0" name=""/>
        <dsp:cNvSpPr/>
      </dsp:nvSpPr>
      <dsp:spPr>
        <a:xfrm>
          <a:off x="3293238" y="0"/>
          <a:ext cx="3062382" cy="47513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>
              <a:solidFill>
                <a:schemeClr val="tx1"/>
              </a:solidFill>
            </a:rPr>
            <a:t>«Чистые»</a:t>
          </a:r>
          <a:r>
            <a:rPr lang="en-US" sz="2200" kern="1200" dirty="0">
              <a:solidFill>
                <a:schemeClr val="tx1"/>
              </a:solidFill>
            </a:rPr>
            <a:t> .NET </a:t>
          </a:r>
          <a:r>
            <a:rPr lang="ru-RU" sz="2200" kern="1200" dirty="0">
              <a:solidFill>
                <a:schemeClr val="tx1"/>
              </a:solidFill>
            </a:rPr>
            <a:t>библиотеки</a:t>
          </a:r>
        </a:p>
      </dsp:txBody>
      <dsp:txXfrm>
        <a:off x="3293238" y="0"/>
        <a:ext cx="3062382" cy="1425416"/>
      </dsp:txXfrm>
    </dsp:sp>
    <dsp:sp modelId="{D52CBAE1-7A66-4319-83E6-54753666B7FA}">
      <dsp:nvSpPr>
        <dsp:cNvPr id="0" name=""/>
        <dsp:cNvSpPr/>
      </dsp:nvSpPr>
      <dsp:spPr>
        <a:xfrm>
          <a:off x="3599476" y="1426808"/>
          <a:ext cx="2449905" cy="1432608"/>
        </a:xfrm>
        <a:prstGeom prst="roundRect">
          <a:avLst>
            <a:gd name="adj" fmla="val 10000"/>
          </a:avLst>
        </a:prstGeom>
        <a:solidFill>
          <a:schemeClr val="accent2">
            <a:hueOff val="-3540066"/>
            <a:satOff val="6335"/>
            <a:lumOff val="3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>
              <a:solidFill>
                <a:schemeClr val="tx1"/>
              </a:solidFill>
            </a:rPr>
            <a:t>Avalonia</a:t>
          </a:r>
          <a:endParaRPr lang="ru-RU" sz="3200" kern="1200">
            <a:solidFill>
              <a:schemeClr val="tx1"/>
            </a:solidFill>
          </a:endParaRPr>
        </a:p>
      </dsp:txBody>
      <dsp:txXfrm>
        <a:off x="3641436" y="1468768"/>
        <a:ext cx="2365985" cy="1348688"/>
      </dsp:txXfrm>
    </dsp:sp>
    <dsp:sp modelId="{F60EC4E2-39C5-4E95-BB5E-ED0694D1F563}">
      <dsp:nvSpPr>
        <dsp:cNvPr id="0" name=""/>
        <dsp:cNvSpPr/>
      </dsp:nvSpPr>
      <dsp:spPr>
        <a:xfrm>
          <a:off x="3599476" y="3079817"/>
          <a:ext cx="2449905" cy="1432608"/>
        </a:xfrm>
        <a:prstGeom prst="roundRect">
          <a:avLst>
            <a:gd name="adj" fmla="val 10000"/>
          </a:avLst>
        </a:prstGeom>
        <a:solidFill>
          <a:schemeClr val="accent2">
            <a:hueOff val="-5310099"/>
            <a:satOff val="9503"/>
            <a:lumOff val="5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>
              <a:solidFill>
                <a:schemeClr val="tx1"/>
              </a:solidFill>
            </a:rPr>
            <a:t>Eto.Forms</a:t>
          </a:r>
          <a:endParaRPr lang="ru-RU" sz="3200" kern="1200">
            <a:solidFill>
              <a:schemeClr val="tx1"/>
            </a:solidFill>
          </a:endParaRPr>
        </a:p>
      </dsp:txBody>
      <dsp:txXfrm>
        <a:off x="3641436" y="3121777"/>
        <a:ext cx="2365985" cy="1348688"/>
      </dsp:txXfrm>
    </dsp:sp>
    <dsp:sp modelId="{4547B989-D14F-4963-ADB6-485B0F52B109}">
      <dsp:nvSpPr>
        <dsp:cNvPr id="0" name=""/>
        <dsp:cNvSpPr/>
      </dsp:nvSpPr>
      <dsp:spPr>
        <a:xfrm>
          <a:off x="6585299" y="0"/>
          <a:ext cx="3062382" cy="47513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solidFill>
                <a:schemeClr val="tx1"/>
              </a:solidFill>
            </a:rPr>
            <a:t>HTML/CSS-based</a:t>
          </a:r>
          <a:endParaRPr lang="ru-RU" sz="2200" kern="1200" dirty="0">
            <a:solidFill>
              <a:schemeClr val="tx1"/>
            </a:solidFill>
          </a:endParaRPr>
        </a:p>
      </dsp:txBody>
      <dsp:txXfrm>
        <a:off x="6585299" y="0"/>
        <a:ext cx="3062382" cy="1425416"/>
      </dsp:txXfrm>
    </dsp:sp>
    <dsp:sp modelId="{33F59723-8E2B-4E53-9782-F51FAB3E86B9}">
      <dsp:nvSpPr>
        <dsp:cNvPr id="0" name=""/>
        <dsp:cNvSpPr/>
      </dsp:nvSpPr>
      <dsp:spPr>
        <a:xfrm>
          <a:off x="6891537" y="1425822"/>
          <a:ext cx="2449905" cy="933457"/>
        </a:xfrm>
        <a:prstGeom prst="roundRect">
          <a:avLst>
            <a:gd name="adj" fmla="val 10000"/>
          </a:avLst>
        </a:prstGeom>
        <a:solidFill>
          <a:schemeClr val="accent2">
            <a:hueOff val="-7080133"/>
            <a:satOff val="12671"/>
            <a:lumOff val="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>
              <a:solidFill>
                <a:schemeClr val="tx1"/>
              </a:solidFill>
            </a:rPr>
            <a:t>CEF</a:t>
          </a:r>
          <a:endParaRPr lang="ru-RU" sz="3200" kern="1200">
            <a:solidFill>
              <a:schemeClr val="tx1"/>
            </a:solidFill>
          </a:endParaRPr>
        </a:p>
      </dsp:txBody>
      <dsp:txXfrm>
        <a:off x="6918877" y="1453162"/>
        <a:ext cx="2395225" cy="878777"/>
      </dsp:txXfrm>
    </dsp:sp>
    <dsp:sp modelId="{7EBF023D-B0B8-4FC9-AD00-0261E0A3DF97}">
      <dsp:nvSpPr>
        <dsp:cNvPr id="0" name=""/>
        <dsp:cNvSpPr/>
      </dsp:nvSpPr>
      <dsp:spPr>
        <a:xfrm>
          <a:off x="6891537" y="2502888"/>
          <a:ext cx="2449905" cy="933457"/>
        </a:xfrm>
        <a:prstGeom prst="roundRect">
          <a:avLst>
            <a:gd name="adj" fmla="val 10000"/>
          </a:avLst>
        </a:prstGeom>
        <a:solidFill>
          <a:schemeClr val="accent2">
            <a:hueOff val="-8850166"/>
            <a:satOff val="15838"/>
            <a:lumOff val="8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solidFill>
                <a:schemeClr val="tx1"/>
              </a:solidFill>
            </a:rPr>
            <a:t>Electron.Net</a:t>
          </a:r>
          <a:endParaRPr lang="ru-RU" sz="3200" kern="1200" dirty="0">
            <a:solidFill>
              <a:schemeClr val="tx1"/>
            </a:solidFill>
          </a:endParaRPr>
        </a:p>
      </dsp:txBody>
      <dsp:txXfrm>
        <a:off x="6918877" y="2530228"/>
        <a:ext cx="2395225" cy="878777"/>
      </dsp:txXfrm>
    </dsp:sp>
    <dsp:sp modelId="{39CF8363-ABCC-4370-A10F-193001F3D734}">
      <dsp:nvSpPr>
        <dsp:cNvPr id="0" name=""/>
        <dsp:cNvSpPr/>
      </dsp:nvSpPr>
      <dsp:spPr>
        <a:xfrm>
          <a:off x="6891537" y="3579954"/>
          <a:ext cx="2449905" cy="933457"/>
        </a:xfrm>
        <a:prstGeom prst="roundRect">
          <a:avLst>
            <a:gd name="adj" fmla="val 10000"/>
          </a:avLst>
        </a:prstGeom>
        <a:solidFill>
          <a:schemeClr val="accent2">
            <a:hueOff val="-10620199"/>
            <a:satOff val="19006"/>
            <a:lumOff val="100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>
              <a:solidFill>
                <a:schemeClr val="tx1"/>
              </a:solidFill>
            </a:rPr>
            <a:t>SciterSharp</a:t>
          </a:r>
          <a:endParaRPr lang="ru-RU" sz="3200" kern="1200">
            <a:solidFill>
              <a:schemeClr val="tx1"/>
            </a:solidFill>
          </a:endParaRPr>
        </a:p>
      </dsp:txBody>
      <dsp:txXfrm>
        <a:off x="6918877" y="3607294"/>
        <a:ext cx="2395225" cy="878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DD61D-90C9-4FF6-91D8-004FFD020605}">
      <dsp:nvSpPr>
        <dsp:cNvPr id="0" name=""/>
        <dsp:cNvSpPr/>
      </dsp:nvSpPr>
      <dsp:spPr>
        <a:xfrm>
          <a:off x="1177" y="0"/>
          <a:ext cx="3062382" cy="47513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/>
            <a:t>Надежность</a:t>
          </a:r>
        </a:p>
      </dsp:txBody>
      <dsp:txXfrm>
        <a:off x="1177" y="0"/>
        <a:ext cx="3062382" cy="1425416"/>
      </dsp:txXfrm>
    </dsp:sp>
    <dsp:sp modelId="{0D3DB426-5114-4D82-9A2D-3B8F73A061BF}">
      <dsp:nvSpPr>
        <dsp:cNvPr id="0" name=""/>
        <dsp:cNvSpPr/>
      </dsp:nvSpPr>
      <dsp:spPr>
        <a:xfrm>
          <a:off x="307416" y="1425822"/>
          <a:ext cx="2449905" cy="9334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Avalonia</a:t>
          </a:r>
          <a:endParaRPr lang="ru-RU" sz="3100" kern="1200"/>
        </a:p>
      </dsp:txBody>
      <dsp:txXfrm>
        <a:off x="334756" y="1453162"/>
        <a:ext cx="2395225" cy="878777"/>
      </dsp:txXfrm>
    </dsp:sp>
    <dsp:sp modelId="{97D93108-7B63-40EE-AFB8-3C9D2E3FA88D}">
      <dsp:nvSpPr>
        <dsp:cNvPr id="0" name=""/>
        <dsp:cNvSpPr/>
      </dsp:nvSpPr>
      <dsp:spPr>
        <a:xfrm>
          <a:off x="307416" y="2502888"/>
          <a:ext cx="2449905" cy="9334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/>
            <a:t>Electron.Net</a:t>
          </a:r>
          <a:endParaRPr lang="ru-RU" sz="3100" kern="1200" dirty="0"/>
        </a:p>
      </dsp:txBody>
      <dsp:txXfrm>
        <a:off x="334756" y="2530228"/>
        <a:ext cx="2395225" cy="878777"/>
      </dsp:txXfrm>
    </dsp:sp>
    <dsp:sp modelId="{EF145518-202E-44DF-A8FF-1C4EF9AA8B8D}">
      <dsp:nvSpPr>
        <dsp:cNvPr id="0" name=""/>
        <dsp:cNvSpPr/>
      </dsp:nvSpPr>
      <dsp:spPr>
        <a:xfrm>
          <a:off x="307416" y="3579954"/>
          <a:ext cx="2449905" cy="9334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GTK#</a:t>
          </a:r>
          <a:endParaRPr lang="ru-RU" sz="3100" kern="1200"/>
        </a:p>
      </dsp:txBody>
      <dsp:txXfrm>
        <a:off x="334756" y="3607294"/>
        <a:ext cx="2395225" cy="878777"/>
      </dsp:txXfrm>
    </dsp:sp>
    <dsp:sp modelId="{C75522E5-1274-4AC8-AF28-B3CA7ACF7145}">
      <dsp:nvSpPr>
        <dsp:cNvPr id="0" name=""/>
        <dsp:cNvSpPr/>
      </dsp:nvSpPr>
      <dsp:spPr>
        <a:xfrm>
          <a:off x="3293238" y="0"/>
          <a:ext cx="3062382" cy="47513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/>
            <a:t>Миграция веб проекта</a:t>
          </a:r>
        </a:p>
      </dsp:txBody>
      <dsp:txXfrm>
        <a:off x="3293238" y="0"/>
        <a:ext cx="3062382" cy="1425416"/>
      </dsp:txXfrm>
    </dsp:sp>
    <dsp:sp modelId="{91EBC105-766F-4AE6-8F9B-8D77291E1E41}">
      <dsp:nvSpPr>
        <dsp:cNvPr id="0" name=""/>
        <dsp:cNvSpPr/>
      </dsp:nvSpPr>
      <dsp:spPr>
        <a:xfrm>
          <a:off x="3599476" y="1425416"/>
          <a:ext cx="2449905" cy="3088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/>
            <a:t>Electron.Net</a:t>
          </a:r>
          <a:endParaRPr lang="ru-RU" sz="3100" kern="1200" dirty="0"/>
        </a:p>
      </dsp:txBody>
      <dsp:txXfrm>
        <a:off x="3671231" y="1497171"/>
        <a:ext cx="2306395" cy="2944891"/>
      </dsp:txXfrm>
    </dsp:sp>
    <dsp:sp modelId="{A05FEE94-F5EC-47B1-B0AD-C95BE5ACA280}">
      <dsp:nvSpPr>
        <dsp:cNvPr id="0" name=""/>
        <dsp:cNvSpPr/>
      </dsp:nvSpPr>
      <dsp:spPr>
        <a:xfrm>
          <a:off x="6585299" y="0"/>
          <a:ext cx="3062382" cy="47513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/>
            <a:t>Простой</a:t>
          </a:r>
          <a:r>
            <a:rPr lang="en-US" sz="3000" kern="1200" dirty="0"/>
            <a:t> </a:t>
          </a:r>
          <a:r>
            <a:rPr lang="ru-RU" sz="3000" kern="1200" dirty="0"/>
            <a:t>и</a:t>
          </a:r>
          <a:r>
            <a:rPr lang="en-US" sz="3000" kern="1200" dirty="0"/>
            <a:t> </a:t>
          </a:r>
          <a:r>
            <a:rPr lang="ru-RU" sz="3000" kern="1200" dirty="0"/>
            <a:t>«</a:t>
          </a:r>
          <a:r>
            <a:rPr lang="ru-RU" sz="3000" kern="1200" dirty="0" err="1"/>
            <a:t>нативный</a:t>
          </a:r>
          <a:r>
            <a:rPr lang="ru-RU" sz="3000" kern="1200" dirty="0"/>
            <a:t>»</a:t>
          </a:r>
          <a:r>
            <a:rPr lang="en-US" sz="3000" kern="1200" dirty="0"/>
            <a:t> </a:t>
          </a:r>
          <a:r>
            <a:rPr lang="ru-RU" sz="3000" kern="1200" dirty="0"/>
            <a:t>вид</a:t>
          </a:r>
        </a:p>
      </dsp:txBody>
      <dsp:txXfrm>
        <a:off x="6585299" y="0"/>
        <a:ext cx="3062382" cy="1425416"/>
      </dsp:txXfrm>
    </dsp:sp>
    <dsp:sp modelId="{0F6DC355-9B06-485E-92B9-66D3AA877832}">
      <dsp:nvSpPr>
        <dsp:cNvPr id="0" name=""/>
        <dsp:cNvSpPr/>
      </dsp:nvSpPr>
      <dsp:spPr>
        <a:xfrm>
          <a:off x="6891537" y="1425416"/>
          <a:ext cx="2449905" cy="3088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Eto.Forms</a:t>
          </a:r>
          <a:endParaRPr lang="ru-RU" sz="3100" kern="1200"/>
        </a:p>
      </dsp:txBody>
      <dsp:txXfrm>
        <a:off x="6963292" y="1497171"/>
        <a:ext cx="2306395" cy="294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6AC73-5F71-47C3-B930-03F8553960E4}">
      <dsp:nvSpPr>
        <dsp:cNvPr id="0" name=""/>
        <dsp:cNvSpPr/>
      </dsp:nvSpPr>
      <dsp:spPr>
        <a:xfrm>
          <a:off x="1177" y="0"/>
          <a:ext cx="3062382" cy="47513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Bindings</a:t>
          </a:r>
          <a:endParaRPr lang="ru-RU" sz="3800" kern="1200" dirty="0"/>
        </a:p>
      </dsp:txBody>
      <dsp:txXfrm>
        <a:off x="1177" y="0"/>
        <a:ext cx="3062382" cy="1425416"/>
      </dsp:txXfrm>
    </dsp:sp>
    <dsp:sp modelId="{5CFE4BC7-AD85-46A3-B8C6-5DF889EE2116}">
      <dsp:nvSpPr>
        <dsp:cNvPr id="0" name=""/>
        <dsp:cNvSpPr/>
      </dsp:nvSpPr>
      <dsp:spPr>
        <a:xfrm>
          <a:off x="307416" y="1425822"/>
          <a:ext cx="2449905" cy="9334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GTK# / GTKSharp</a:t>
          </a:r>
          <a:endParaRPr lang="ru-RU" sz="2500" kern="1200"/>
        </a:p>
      </dsp:txBody>
      <dsp:txXfrm>
        <a:off x="334756" y="1453162"/>
        <a:ext cx="2395225" cy="878777"/>
      </dsp:txXfrm>
    </dsp:sp>
    <dsp:sp modelId="{2DDBFD65-69D7-45F3-9231-B6A94142FDA2}">
      <dsp:nvSpPr>
        <dsp:cNvPr id="0" name=""/>
        <dsp:cNvSpPr/>
      </dsp:nvSpPr>
      <dsp:spPr>
        <a:xfrm>
          <a:off x="307416" y="2502888"/>
          <a:ext cx="2449905" cy="9334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QtSharp</a:t>
          </a:r>
          <a:endParaRPr lang="ru-RU" sz="2500" kern="1200"/>
        </a:p>
      </dsp:txBody>
      <dsp:txXfrm>
        <a:off x="334756" y="2530228"/>
        <a:ext cx="2395225" cy="878777"/>
      </dsp:txXfrm>
    </dsp:sp>
    <dsp:sp modelId="{1CB1B65E-809A-4F2C-BDA7-CFF9D1A77A2F}">
      <dsp:nvSpPr>
        <dsp:cNvPr id="0" name=""/>
        <dsp:cNvSpPr/>
      </dsp:nvSpPr>
      <dsp:spPr>
        <a:xfrm>
          <a:off x="307416" y="3579954"/>
          <a:ext cx="2449905" cy="9334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QmlNet</a:t>
          </a:r>
          <a:endParaRPr lang="ru-RU" sz="2500" kern="1200"/>
        </a:p>
      </dsp:txBody>
      <dsp:txXfrm>
        <a:off x="334756" y="3607294"/>
        <a:ext cx="2395225" cy="878777"/>
      </dsp:txXfrm>
    </dsp:sp>
    <dsp:sp modelId="{E25A22B4-1D4F-415D-BBB3-545BC23F1959}">
      <dsp:nvSpPr>
        <dsp:cNvPr id="0" name=""/>
        <dsp:cNvSpPr/>
      </dsp:nvSpPr>
      <dsp:spPr>
        <a:xfrm>
          <a:off x="3293238" y="0"/>
          <a:ext cx="3062382" cy="47513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800" kern="1200" dirty="0"/>
            <a:t>Чистый </a:t>
          </a:r>
          <a:r>
            <a:rPr lang="en-US" sz="3800" kern="1200" dirty="0"/>
            <a:t>.NET</a:t>
          </a:r>
          <a:endParaRPr lang="ru-RU" sz="3800" kern="1200" dirty="0"/>
        </a:p>
      </dsp:txBody>
      <dsp:txXfrm>
        <a:off x="3293238" y="0"/>
        <a:ext cx="3062382" cy="1425416"/>
      </dsp:txXfrm>
    </dsp:sp>
    <dsp:sp modelId="{75DA3D5C-B326-4227-B4A4-CA96DF10CB58}">
      <dsp:nvSpPr>
        <dsp:cNvPr id="0" name=""/>
        <dsp:cNvSpPr/>
      </dsp:nvSpPr>
      <dsp:spPr>
        <a:xfrm>
          <a:off x="3599476" y="1425532"/>
          <a:ext cx="2449905" cy="6921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Avalonia</a:t>
          </a:r>
          <a:endParaRPr lang="ru-RU" sz="2500" kern="1200"/>
        </a:p>
      </dsp:txBody>
      <dsp:txXfrm>
        <a:off x="3619749" y="1445805"/>
        <a:ext cx="2409359" cy="651629"/>
      </dsp:txXfrm>
    </dsp:sp>
    <dsp:sp modelId="{927A6DEA-941C-4E16-B746-82B4EB9C3F41}">
      <dsp:nvSpPr>
        <dsp:cNvPr id="0" name=""/>
        <dsp:cNvSpPr/>
      </dsp:nvSpPr>
      <dsp:spPr>
        <a:xfrm>
          <a:off x="3599476" y="2224196"/>
          <a:ext cx="2449905" cy="6921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Eto.Forms</a:t>
          </a:r>
          <a:endParaRPr lang="ru-RU" sz="2500" kern="1200"/>
        </a:p>
      </dsp:txBody>
      <dsp:txXfrm>
        <a:off x="3619749" y="2244469"/>
        <a:ext cx="2409359" cy="651629"/>
      </dsp:txXfrm>
    </dsp:sp>
    <dsp:sp modelId="{62519217-61EE-44A6-B0CF-A69C094DB18A}">
      <dsp:nvSpPr>
        <dsp:cNvPr id="0" name=""/>
        <dsp:cNvSpPr/>
      </dsp:nvSpPr>
      <dsp:spPr>
        <a:xfrm>
          <a:off x="3599476" y="3022861"/>
          <a:ext cx="2449905" cy="6921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XWT</a:t>
          </a:r>
          <a:endParaRPr lang="ru-RU" sz="2500" kern="1200" dirty="0"/>
        </a:p>
      </dsp:txBody>
      <dsp:txXfrm>
        <a:off x="3619749" y="3043134"/>
        <a:ext cx="2409359" cy="651629"/>
      </dsp:txXfrm>
    </dsp:sp>
    <dsp:sp modelId="{7761A994-5238-4A7B-9991-2240697B085E}">
      <dsp:nvSpPr>
        <dsp:cNvPr id="0" name=""/>
        <dsp:cNvSpPr/>
      </dsp:nvSpPr>
      <dsp:spPr>
        <a:xfrm>
          <a:off x="3599476" y="3821525"/>
          <a:ext cx="2449905" cy="6921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Uno Platform</a:t>
          </a:r>
          <a:endParaRPr lang="ru-RU" sz="2500" kern="1200" dirty="0"/>
        </a:p>
      </dsp:txBody>
      <dsp:txXfrm>
        <a:off x="3619749" y="3841798"/>
        <a:ext cx="2409359" cy="651629"/>
      </dsp:txXfrm>
    </dsp:sp>
    <dsp:sp modelId="{E706E2C4-E838-4A9B-BB25-51A1F1A9E234}">
      <dsp:nvSpPr>
        <dsp:cNvPr id="0" name=""/>
        <dsp:cNvSpPr/>
      </dsp:nvSpPr>
      <dsp:spPr>
        <a:xfrm>
          <a:off x="6585299" y="0"/>
          <a:ext cx="3062382" cy="475138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HTML/CSS</a:t>
          </a:r>
          <a:endParaRPr lang="ru-RU" sz="3800" kern="1200" dirty="0"/>
        </a:p>
      </dsp:txBody>
      <dsp:txXfrm>
        <a:off x="6585299" y="0"/>
        <a:ext cx="3062382" cy="1425416"/>
      </dsp:txXfrm>
    </dsp:sp>
    <dsp:sp modelId="{F18E2254-2768-4495-883E-E137D9F849B9}">
      <dsp:nvSpPr>
        <dsp:cNvPr id="0" name=""/>
        <dsp:cNvSpPr/>
      </dsp:nvSpPr>
      <dsp:spPr>
        <a:xfrm>
          <a:off x="6891537" y="1426808"/>
          <a:ext cx="2449905" cy="14326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/>
            <a:t>Electron.Net</a:t>
          </a:r>
          <a:endParaRPr lang="ru-RU" sz="2500" kern="1200" dirty="0"/>
        </a:p>
      </dsp:txBody>
      <dsp:txXfrm>
        <a:off x="6933497" y="1468768"/>
        <a:ext cx="2365985" cy="1348688"/>
      </dsp:txXfrm>
    </dsp:sp>
    <dsp:sp modelId="{47BC2A4F-4CAC-4456-AD02-860B85C09E2A}">
      <dsp:nvSpPr>
        <dsp:cNvPr id="0" name=""/>
        <dsp:cNvSpPr/>
      </dsp:nvSpPr>
      <dsp:spPr>
        <a:xfrm>
          <a:off x="6891537" y="3079817"/>
          <a:ext cx="2449905" cy="14326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SciterSharp</a:t>
          </a:r>
          <a:endParaRPr lang="ru-RU" sz="2500" kern="1200"/>
        </a:p>
      </dsp:txBody>
      <dsp:txXfrm>
        <a:off x="6933497" y="3121777"/>
        <a:ext cx="2365985" cy="1348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C3F9-9C5B-4717-9F59-36DC790402FE}" type="datetimeFigureOut">
              <a:rPr lang="ru-RU" smtClean="0"/>
              <a:t>26.11.2020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4A10-66C2-4A61-B0C2-25BAE495FC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133F-8031-4831-8F3E-50C91F823C86}" type="datetimeFigureOut">
              <a:rPr lang="ru-RU" smtClean="0"/>
              <a:t>26.11.2020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B005B-06D2-48E8-9D1D-814134C67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13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mailto:mail@kontur.ru" TargetMode="External"/><Relationship Id="rId2" Type="http://schemas.openxmlformats.org/officeDocument/2006/relationships/hyperlink" Target="kontur.ru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1271590" y="1773242"/>
            <a:ext cx="9648825" cy="1648749"/>
          </a:xfrm>
        </p:spPr>
        <p:txBody>
          <a:bodyPr>
            <a:normAutofit/>
          </a:bodyPr>
          <a:lstStyle>
            <a:lvl1pPr algn="ctr">
              <a:defRPr sz="5400" baseline="0"/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72000" y="3421988"/>
            <a:ext cx="9648000" cy="72709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71590" y="5343599"/>
            <a:ext cx="7200000" cy="461665"/>
          </a:xfrm>
        </p:spPr>
        <p:txBody>
          <a:bodyPr wrap="square">
            <a:spAutoFit/>
          </a:bodyPr>
          <a:lstStyle>
            <a:lvl1pPr marL="0" indent="0">
              <a:buNone/>
              <a:defRPr sz="3000"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20" name="Текст 18"/>
          <p:cNvSpPr>
            <a:spLocks noGrp="1"/>
          </p:cNvSpPr>
          <p:nvPr>
            <p:ph type="body" sz="quarter" idx="16" hasCustomPrompt="1"/>
          </p:nvPr>
        </p:nvSpPr>
        <p:spPr>
          <a:xfrm>
            <a:off x="1271590" y="5899728"/>
            <a:ext cx="7219887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pic>
        <p:nvPicPr>
          <p:cNvPr id="8" name="Picture 2" descr="https://kontur.ru/Files/userfiles/image/brandbook/logo-kontu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5316820"/>
            <a:ext cx="2274816" cy="61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7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черки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Без подчеркивания</a:t>
            </a:r>
          </a:p>
        </p:txBody>
      </p:sp>
      <p:sp>
        <p:nvSpPr>
          <p:cNvPr id="3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95400" y="1773241"/>
            <a:ext cx="9601133" cy="4751387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946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цент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1773241"/>
            <a:ext cx="9648825" cy="3384551"/>
          </a:xfrm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Тезис</a:t>
            </a:r>
          </a:p>
        </p:txBody>
      </p:sp>
    </p:spTree>
    <p:extLst>
      <p:ext uri="{BB962C8B-B14F-4D97-AF65-F5344CB8AC3E}">
        <p14:creationId xmlns:p14="http://schemas.microsoft.com/office/powerpoint/2010/main" val="3637993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текстовым бло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304"/>
            <a:ext cx="12192000" cy="6858000"/>
          </a:xfrm>
        </p:spPr>
        <p:txBody>
          <a:bodyPr lIns="360000" tIns="360000" rIns="360000" bIns="360000" anchor="ctr" anchorCtr="1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57791"/>
            <a:ext cx="12192000" cy="1366837"/>
          </a:xfrm>
          <a:solidFill>
            <a:schemeClr val="accent1">
              <a:alpha val="80000"/>
            </a:schemeClr>
          </a:solidFill>
        </p:spPr>
        <p:txBody>
          <a:bodyPr lIns="1260000" rIns="126000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/>
              <a:t>Образец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38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верх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333379"/>
            <a:ext cx="10896600" cy="1439863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3379"/>
            <a:ext cx="1295400" cy="1439863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9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низу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95400" y="5157789"/>
            <a:ext cx="10896600" cy="1366836"/>
          </a:xfrm>
          <a:solidFill>
            <a:schemeClr val="accent1">
              <a:alpha val="80000"/>
            </a:schemeClr>
          </a:solidFill>
        </p:spPr>
        <p:txBody>
          <a:bodyPr lIns="0" tIns="46800" rIns="0"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или заголовок</a:t>
            </a:r>
          </a:p>
        </p:txBody>
      </p:sp>
      <p:sp>
        <p:nvSpPr>
          <p:cNvPr id="7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57789"/>
            <a:ext cx="1295400" cy="1366836"/>
          </a:xfrm>
          <a:solidFill>
            <a:schemeClr val="accent1">
              <a:alpha val="8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81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6096000" y="-1304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5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1304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90" y="333375"/>
            <a:ext cx="4464372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09086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/>
            </a:lvl1pPr>
          </a:lstStyle>
          <a:p>
            <a:endParaRPr lang="ru-RU" dirty="0"/>
          </a:p>
        </p:txBody>
      </p:sp>
      <p:sp>
        <p:nvSpPr>
          <p:cNvPr id="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"/>
            <a:ext cx="6096000" cy="6859303"/>
          </a:xfr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79853" y="333375"/>
            <a:ext cx="4440560" cy="6191250"/>
          </a:xfrm>
          <a:noFill/>
        </p:spPr>
        <p:txBody>
          <a:bodyPr lIns="0" tIns="46800" rIns="0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Тезис </a:t>
            </a:r>
            <a:br>
              <a:rPr lang="ru-RU" dirty="0"/>
            </a:br>
            <a:r>
              <a:rPr lang="ru-RU" dirty="0"/>
              <a:t>или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398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271590" y="2420893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accent1"/>
                </a:solidFill>
                <a:latin typeface="+mj-lt"/>
              </a:rPr>
              <a:t>Ваши</a:t>
            </a:r>
            <a:r>
              <a:rPr lang="ru-RU" sz="4400" baseline="0" dirty="0" smtClean="0">
                <a:solidFill>
                  <a:schemeClr val="accent1"/>
                </a:solidFill>
                <a:latin typeface="+mj-lt"/>
              </a:rPr>
              <a:t> вопросы</a:t>
            </a:r>
            <a:r>
              <a:rPr lang="ru-RU" sz="4400" dirty="0" smtClean="0">
                <a:solidFill>
                  <a:schemeClr val="accent1"/>
                </a:solidFill>
                <a:latin typeface="+mj-lt"/>
              </a:rPr>
              <a:t>?</a:t>
            </a:r>
            <a:endParaRPr lang="ru-RU" sz="4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Текст 9"/>
          <p:cNvSpPr txBox="1">
            <a:spLocks/>
          </p:cNvSpPr>
          <p:nvPr userDrawn="1"/>
        </p:nvSpPr>
        <p:spPr>
          <a:xfrm>
            <a:off x="6132128" y="6155293"/>
            <a:ext cx="4860416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800" b="0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hlinkClick r:id="rId2" action="ppaction://hlinkfile"/>
              </a:rPr>
              <a:t>kontur.ru</a:t>
            </a:r>
            <a:endParaRPr lang="ru-RU" sz="1800" dirty="0"/>
          </a:p>
        </p:txBody>
      </p:sp>
      <p:sp>
        <p:nvSpPr>
          <p:cNvPr id="20" name="Текст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2128" y="4077076"/>
            <a:ext cx="4824412" cy="49244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ru-RU" dirty="0"/>
              <a:t>Имя Фамилия</a:t>
            </a:r>
            <a:endParaRPr lang="en-US" dirty="0"/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6132128" y="5173759"/>
            <a:ext cx="4824413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aseline="0">
                <a:latin typeface="+mn-lt"/>
              </a:defRPr>
            </a:lvl1pPr>
          </a:lstStyle>
          <a:p>
            <a:pPr lvl="0"/>
            <a:r>
              <a:rPr lang="ru-RU" dirty="0"/>
              <a:t>+ 7 900 000-00-00 </a:t>
            </a:r>
            <a:r>
              <a:rPr lang="en-US" dirty="0"/>
              <a:t>(</a:t>
            </a:r>
            <a:r>
              <a:rPr lang="ru-RU" dirty="0"/>
              <a:t>если нужно)</a:t>
            </a:r>
            <a:endParaRPr lang="en-US" dirty="0"/>
          </a:p>
        </p:txBody>
      </p:sp>
      <p:sp>
        <p:nvSpPr>
          <p:cNvPr id="23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6132128" y="5548592"/>
            <a:ext cx="4824413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aseline="0">
                <a:latin typeface="+mn-lt"/>
              </a:defRPr>
            </a:lvl1pPr>
          </a:lstStyle>
          <a:p>
            <a:pPr lvl="0"/>
            <a:r>
              <a:rPr lang="en-US" dirty="0">
                <a:hlinkClick r:id="rId3"/>
              </a:rPr>
              <a:t>mail@kontur.ru</a:t>
            </a:r>
            <a:r>
              <a:rPr lang="en-US" dirty="0"/>
              <a:t> (</a:t>
            </a:r>
            <a:r>
              <a:rPr lang="ru-RU" dirty="0"/>
              <a:t>если нужно)</a:t>
            </a:r>
            <a:endParaRPr lang="en-US" dirty="0"/>
          </a:p>
        </p:txBody>
      </p:sp>
      <p:sp>
        <p:nvSpPr>
          <p:cNvPr id="25" name="Текст 18"/>
          <p:cNvSpPr>
            <a:spLocks noGrp="1"/>
          </p:cNvSpPr>
          <p:nvPr>
            <p:ph type="body" sz="quarter" idx="19" hasCustomPrompt="1"/>
          </p:nvPr>
        </p:nvSpPr>
        <p:spPr>
          <a:xfrm>
            <a:off x="6132128" y="4782957"/>
            <a:ext cx="4824413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aseline="0">
                <a:latin typeface="+mn-lt"/>
              </a:defRPr>
            </a:lvl1pPr>
          </a:lstStyle>
          <a:p>
            <a:pPr lvl="0"/>
            <a:r>
              <a:rPr lang="ru-RU" dirty="0"/>
              <a:t>Должность </a:t>
            </a:r>
            <a:r>
              <a:rPr lang="en-US" dirty="0"/>
              <a:t>(</a:t>
            </a:r>
            <a:r>
              <a:rPr lang="ru-RU" dirty="0"/>
              <a:t>если нужно)</a:t>
            </a:r>
            <a:endParaRPr lang="en-US" dirty="0"/>
          </a:p>
        </p:txBody>
      </p:sp>
      <p:pic>
        <p:nvPicPr>
          <p:cNvPr id="9" name="Picture 2" descr="https://kontur.ru/Files/userfiles/image/brandbook/logo-kontu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000059"/>
            <a:ext cx="2095048" cy="56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73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0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1271553" y="1773241"/>
            <a:ext cx="9648859" cy="4751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11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271590" y="2708920"/>
            <a:ext cx="9648825" cy="108044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71587" y="4076700"/>
            <a:ext cx="9648000" cy="5044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cap="none" baseline="0"/>
            </a:lvl1pPr>
          </a:lstStyle>
          <a:p>
            <a:pPr lvl="0"/>
            <a:r>
              <a:rPr lang="ru-RU" dirty="0"/>
              <a:t>Подзаголовок раздела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71587" y="3933056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68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56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71591" y="1773239"/>
            <a:ext cx="4680396" cy="475139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1"/>
          </p:nvPr>
        </p:nvSpPr>
        <p:spPr>
          <a:xfrm>
            <a:off x="6240016" y="1773239"/>
            <a:ext cx="4656517" cy="4751386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8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5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656139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656137" cy="3750099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295401" y="1773238"/>
            <a:ext cx="4656139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4"/>
          </p:nvPr>
        </p:nvSpPr>
        <p:spPr>
          <a:xfrm>
            <a:off x="6240465" y="1773237"/>
            <a:ext cx="4656071" cy="647700"/>
          </a:xfrm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2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7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pos="3749" userDrawn="1">
          <p15:clr>
            <a:srgbClr val="FBAE40"/>
          </p15:clr>
        </p15:guide>
        <p15:guide id="3" pos="393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56" y="333376"/>
            <a:ext cx="9648825" cy="107950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cxnSp>
        <p:nvCxnSpPr>
          <p:cNvPr id="4" name="Прямая соединительная линия 10"/>
          <p:cNvCxnSpPr/>
          <p:nvPr userDrawn="1"/>
        </p:nvCxnSpPr>
        <p:spPr>
          <a:xfrm>
            <a:off x="1272000" y="1419648"/>
            <a:ext cx="96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90" y="5724528"/>
            <a:ext cx="9648825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0" hasCustomPrompt="1"/>
          </p:nvPr>
        </p:nvSpPr>
        <p:spPr>
          <a:xfrm>
            <a:off x="1271589" y="333378"/>
            <a:ext cx="9648824" cy="482441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aseline="0"/>
            </a:lvl1pPr>
            <a:lvl2pPr>
              <a:defRPr sz="20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2272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пись под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271590" y="5157792"/>
            <a:ext cx="9648825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none"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idx="1"/>
          </p:nvPr>
        </p:nvSpPr>
        <p:spPr>
          <a:xfrm>
            <a:off x="1271590" y="333379"/>
            <a:ext cx="9648825" cy="4824411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1271589" y="5724528"/>
            <a:ext cx="9648824" cy="80009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1434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-1304"/>
            <a:ext cx="12192000" cy="6858000"/>
          </a:xfrm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7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90" y="1773238"/>
            <a:ext cx="9648825" cy="4751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1590" y="333376"/>
            <a:ext cx="9648825" cy="1079501"/>
          </a:xfrm>
          <a:prstGeom prst="rect">
            <a:avLst/>
          </a:prstGeom>
        </p:spPr>
        <p:txBody>
          <a:bodyPr vert="horz" wrap="square" lIns="0" tIns="45720" rIns="0" bIns="14400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266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4" r:id="rId3"/>
    <p:sldLayoutId id="2147483668" r:id="rId4"/>
    <p:sldLayoutId id="2147483669" r:id="rId5"/>
    <p:sldLayoutId id="2147483670" r:id="rId6"/>
    <p:sldLayoutId id="2147483678" r:id="rId7"/>
    <p:sldLayoutId id="2147483679" r:id="rId8"/>
    <p:sldLayoutId id="2147483677" r:id="rId9"/>
    <p:sldLayoutId id="2147483673" r:id="rId10"/>
    <p:sldLayoutId id="2147483674" r:id="rId11"/>
    <p:sldLayoutId id="2147483661" r:id="rId12"/>
    <p:sldLayoutId id="2147483675" r:id="rId13"/>
    <p:sldLayoutId id="2147483676" r:id="rId14"/>
    <p:sldLayoutId id="2147483680" r:id="rId15"/>
    <p:sldLayoutId id="2147483681" r:id="rId16"/>
    <p:sldLayoutId id="2147483667" r:id="rId17"/>
    <p:sldLayoutId id="214748365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accent1"/>
          </a:solidFill>
          <a:latin typeface="Segoe UI Light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5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01" userDrawn="1">
          <p15:clr>
            <a:srgbClr val="F26B43"/>
          </p15:clr>
        </p15:guide>
        <p15:guide id="2" pos="6879" userDrawn="1">
          <p15:clr>
            <a:srgbClr val="F26B43"/>
          </p15:clr>
        </p15:guide>
        <p15:guide id="4" orient="horz" pos="3249" userDrawn="1">
          <p15:clr>
            <a:srgbClr val="F26B43"/>
          </p15:clr>
        </p15:guide>
        <p15:guide id="5" orient="horz" pos="1117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  <p15:guide id="8" orient="horz" pos="89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basic.net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o/gtk-sharp" TargetMode="External"/><Relationship Id="rId2" Type="http://schemas.openxmlformats.org/officeDocument/2006/relationships/hyperlink" Target="https://github.com/GtkSharp/GtkSharp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../customXml/item4.xml"/><Relationship Id="rId7" Type="http://schemas.openxmlformats.org/officeDocument/2006/relationships/image" Target="../media/image27.png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9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2.xml"/><Relationship Id="rId5" Type="http://schemas.openxmlformats.org/officeDocument/2006/relationships/slideLayout" Target="../slideLayouts/slideLayout6.xml"/><Relationship Id="rId4" Type="http://schemas.openxmlformats.org/officeDocument/2006/relationships/customXml" Target="../../customXml/item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hyperlink" Target="https://github.com/dotnet/maui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vblogs.microsoft.com/dotnet/introducing-net-multi-platform-app-ui/" TargetMode="Externa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271590" y="5343599"/>
            <a:ext cx="7200000" cy="1115690"/>
          </a:xfrm>
        </p:spPr>
        <p:txBody>
          <a:bodyPr/>
          <a:lstStyle/>
          <a:p>
            <a:r>
              <a:rPr lang="ru-RU" dirty="0"/>
              <a:t>Михаил Романов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Ведущий разработчик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Обзор кроссплатформенного </a:t>
            </a:r>
            <a:r>
              <a:rPr lang="en-US" dirty="0"/>
              <a:t>GUI </a:t>
            </a:r>
            <a:r>
              <a:rPr lang="ru-RU" dirty="0"/>
              <a:t>для .</a:t>
            </a:r>
            <a:r>
              <a:rPr lang="en-US" dirty="0"/>
              <a:t>NET</a:t>
            </a:r>
          </a:p>
        </p:txBody>
      </p:sp>
    </p:spTree>
    <p:extLst>
      <p:ext uri="{BB962C8B-B14F-4D97-AF65-F5344CB8AC3E}">
        <p14:creationId xmlns:p14="http://schemas.microsoft.com/office/powerpoint/2010/main" val="260149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63352" y="1773241"/>
            <a:ext cx="11809312" cy="3384551"/>
          </a:xfrm>
        </p:spPr>
        <p:txBody>
          <a:bodyPr>
            <a:normAutofit/>
          </a:bodyPr>
          <a:lstStyle/>
          <a:p>
            <a:r>
              <a:rPr lang="ru-RU" sz="7200" dirty="0" smtClean="0"/>
              <a:t>Но… прежде чем сравнить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9017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Методика изучения</a:t>
            </a:r>
            <a:r>
              <a:rPr lang="en-US" dirty="0" smtClean="0"/>
              <a:t>/</a:t>
            </a:r>
            <a:r>
              <a:rPr lang="ru-RU" dirty="0" smtClean="0"/>
              <a:t>сравнения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smtClean="0"/>
              <a:t>«Результат имеет смысл»</a:t>
            </a:r>
          </a:p>
          <a:p>
            <a:pPr lvl="1"/>
            <a:r>
              <a:rPr lang="ru-RU" dirty="0" smtClean="0"/>
              <a:t>Небольшое бизнес-ориентированное </a:t>
            </a:r>
            <a:r>
              <a:rPr lang="en-US" dirty="0" smtClean="0"/>
              <a:t>GUI-</a:t>
            </a:r>
            <a:r>
              <a:rPr lang="ru-RU" dirty="0" smtClean="0"/>
              <a:t>приложение </a:t>
            </a:r>
          </a:p>
          <a:p>
            <a:pPr lvl="2"/>
            <a:r>
              <a:rPr lang="ru-RU" dirty="0" smtClean="0"/>
              <a:t>Форма ввода + таблица (!)</a:t>
            </a:r>
          </a:p>
          <a:p>
            <a:pPr lvl="1"/>
            <a:r>
              <a:rPr lang="ru-RU" dirty="0" smtClean="0"/>
              <a:t>Настольное (интеграция с </a:t>
            </a:r>
            <a:r>
              <a:rPr lang="en-US" dirty="0" smtClean="0"/>
              <a:t>Office) + </a:t>
            </a:r>
            <a:r>
              <a:rPr lang="en-US" dirty="0" err="1" smtClean="0"/>
              <a:t>.Net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OpenXML</a:t>
            </a:r>
            <a:r>
              <a:rPr lang="en-US" dirty="0" smtClean="0"/>
              <a:t> SDK)</a:t>
            </a:r>
          </a:p>
          <a:p>
            <a:r>
              <a:rPr lang="ru-RU" dirty="0" smtClean="0"/>
              <a:t>«Делаем только простое, сложное – не делаем»</a:t>
            </a:r>
          </a:p>
          <a:p>
            <a:pPr lvl="1"/>
            <a:r>
              <a:rPr lang="ru-RU" dirty="0" smtClean="0"/>
              <a:t>Если что-то делать сложно или долго, считаем, что «из коробки – нет»</a:t>
            </a:r>
          </a:p>
          <a:p>
            <a:r>
              <a:rPr lang="ru-RU" dirty="0" smtClean="0"/>
              <a:t>«Функционал в ущерб красоте»</a:t>
            </a:r>
          </a:p>
        </p:txBody>
      </p:sp>
    </p:spTree>
    <p:extLst>
      <p:ext uri="{BB962C8B-B14F-4D97-AF65-F5344CB8AC3E}">
        <p14:creationId xmlns:p14="http://schemas.microsoft.com/office/powerpoint/2010/main" val="31177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_WebS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113"/>
            <a:ext cx="12192000" cy="68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 fontScale="90000"/>
          </a:bodyPr>
          <a:lstStyle/>
          <a:p>
            <a:r>
              <a:rPr lang="ru-RU" sz="7200" dirty="0">
                <a:solidFill>
                  <a:srgbClr val="E5291E"/>
                </a:solidFill>
              </a:rPr>
              <a:t>Обертки для кроссплатформенных библиотек</a:t>
            </a:r>
          </a:p>
        </p:txBody>
      </p:sp>
    </p:spTree>
    <p:extLst>
      <p:ext uri="{BB962C8B-B14F-4D97-AF65-F5344CB8AC3E}">
        <p14:creationId xmlns:p14="http://schemas.microsoft.com/office/powerpoint/2010/main" val="3234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Кроссплатформенные</a:t>
            </a:r>
            <a:r>
              <a:rPr lang="en-US" dirty="0"/>
              <a:t> GUI </a:t>
            </a:r>
            <a:r>
              <a:rPr lang="ru-RU" dirty="0"/>
              <a:t>библиотеки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309659"/>
              </p:ext>
            </p:extLst>
          </p:nvPr>
        </p:nvGraphicFramePr>
        <p:xfrm>
          <a:off x="1271556" y="1772816"/>
          <a:ext cx="9648825" cy="42912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26168">
                  <a:extLst>
                    <a:ext uri="{9D8B030D-6E8A-4147-A177-3AD203B41FA5}">
                      <a16:colId xmlns:a16="http://schemas.microsoft.com/office/drawing/2014/main" val="2459031493"/>
                    </a:ext>
                  </a:extLst>
                </a:gridCol>
                <a:gridCol w="1594445">
                  <a:extLst>
                    <a:ext uri="{9D8B030D-6E8A-4147-A177-3AD203B41FA5}">
                      <a16:colId xmlns:a16="http://schemas.microsoft.com/office/drawing/2014/main" val="2859956843"/>
                    </a:ext>
                  </a:extLst>
                </a:gridCol>
                <a:gridCol w="3016006">
                  <a:extLst>
                    <a:ext uri="{9D8B030D-6E8A-4147-A177-3AD203B41FA5}">
                      <a16:colId xmlns:a16="http://schemas.microsoft.com/office/drawing/2014/main" val="1702188172"/>
                    </a:ext>
                  </a:extLst>
                </a:gridCol>
                <a:gridCol w="2412206">
                  <a:extLst>
                    <a:ext uri="{9D8B030D-6E8A-4147-A177-3AD203B41FA5}">
                      <a16:colId xmlns:a16="http://schemas.microsoft.com/office/drawing/2014/main" val="1188113964"/>
                    </a:ext>
                  </a:extLst>
                </a:gridCol>
              </a:tblGrid>
              <a:tr h="462018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Библиотека</a:t>
                      </a:r>
                    </a:p>
                  </a:txBody>
                  <a:tcPr marL="86497" marR="86497" marT="43248" marB="43248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bg1"/>
                          </a:solidFill>
                        </a:rPr>
                        <a:t>Язык</a:t>
                      </a:r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.NET </a:t>
                      </a:r>
                      <a:r>
                        <a:rPr lang="ru-RU" sz="1700" dirty="0">
                          <a:solidFill>
                            <a:schemeClr val="bg1"/>
                          </a:solidFill>
                        </a:rPr>
                        <a:t>обертка</a:t>
                      </a:r>
                    </a:p>
                  </a:txBody>
                  <a:tcPr marL="86497" marR="86497" marT="43248" marB="43248" anchor="ctr"/>
                </a:tc>
                <a:extLst>
                  <a:ext uri="{0D108BD9-81ED-4DB2-BD59-A6C34878D82A}">
                    <a16:rowId xmlns:a16="http://schemas.microsoft.com/office/drawing/2014/main" val="1025612507"/>
                  </a:ext>
                </a:extLst>
              </a:tr>
              <a:tr h="76584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6497" marR="86497" marT="43248" marB="43248"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GTK / GTK+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Gtk</a:t>
                      </a:r>
                      <a:r>
                        <a:rPr lang="en-US" sz="1700" dirty="0"/>
                        <a:t>#, </a:t>
                      </a:r>
                      <a:r>
                        <a:rPr lang="en-US" sz="1700" baseline="0" dirty="0" err="1"/>
                        <a:t>GtkSharp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extLst>
                  <a:ext uri="{0D108BD9-81ED-4DB2-BD59-A6C34878D82A}">
                    <a16:rowId xmlns:a16="http://schemas.microsoft.com/office/drawing/2014/main" val="2632129284"/>
                  </a:ext>
                </a:extLst>
              </a:tr>
              <a:tr h="76584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6497" marR="86497" marT="43248" marB="43248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Qt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C++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QtSharp</a:t>
                      </a:r>
                      <a:r>
                        <a:rPr lang="en-US" sz="1700" dirty="0"/>
                        <a:t>, </a:t>
                      </a:r>
                      <a:r>
                        <a:rPr lang="en-US" sz="1700" dirty="0" err="1"/>
                        <a:t>QmlNet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extLst>
                  <a:ext uri="{0D108BD9-81ED-4DB2-BD59-A6C34878D82A}">
                    <a16:rowId xmlns:a16="http://schemas.microsoft.com/office/drawing/2014/main" val="1978111912"/>
                  </a:ext>
                </a:extLst>
              </a:tr>
              <a:tr h="76584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6497" marR="86497" marT="43248" marB="43248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/>
                        <a:t>wxWidgets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C++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extLst>
                  <a:ext uri="{0D108BD9-81ED-4DB2-BD59-A6C34878D82A}">
                    <a16:rowId xmlns:a16="http://schemas.microsoft.com/office/drawing/2014/main" val="4134570689"/>
                  </a:ext>
                </a:extLst>
              </a:tr>
              <a:tr h="76584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6497" marR="86497" marT="43248" marB="43248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Swing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Java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extLst>
                  <a:ext uri="{0D108BD9-81ED-4DB2-BD59-A6C34878D82A}">
                    <a16:rowId xmlns:a16="http://schemas.microsoft.com/office/drawing/2014/main" val="1463979126"/>
                  </a:ext>
                </a:extLst>
              </a:tr>
              <a:tr h="765846">
                <a:tc>
                  <a:txBody>
                    <a:bodyPr/>
                    <a:lstStyle/>
                    <a:p>
                      <a:endParaRPr lang="ru-RU" sz="1700" dirty="0"/>
                    </a:p>
                  </a:txBody>
                  <a:tcPr marL="86497" marR="86497" marT="43248" marB="43248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SWT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Java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</a:t>
                      </a:r>
                      <a:endParaRPr lang="ru-RU" sz="1700" dirty="0"/>
                    </a:p>
                  </a:txBody>
                  <a:tcPr marL="86497" marR="86497" marT="43248" marB="43248" anchor="ctr"/>
                </a:tc>
                <a:extLst>
                  <a:ext uri="{0D108BD9-81ED-4DB2-BD59-A6C34878D82A}">
                    <a16:rowId xmlns:a16="http://schemas.microsoft.com/office/drawing/2014/main" val="2759806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2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E5291E"/>
                </a:solidFill>
              </a:rPr>
              <a:t>GTK</a:t>
            </a:r>
            <a:endParaRPr lang="ru-RU" sz="7200" dirty="0">
              <a:solidFill>
                <a:srgbClr val="E52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88" y="1988840"/>
            <a:ext cx="6121831" cy="3443530"/>
          </a:xfrm>
          <a:prstGeom prst="rect">
            <a:avLst/>
          </a:prstGeom>
        </p:spPr>
      </p:pic>
      <p:sp>
        <p:nvSpPr>
          <p:cNvPr id="4" name="Скругленная прямоугольная выноска 3"/>
          <p:cNvSpPr/>
          <p:nvPr/>
        </p:nvSpPr>
        <p:spPr>
          <a:xfrm>
            <a:off x="10051276" y="4669789"/>
            <a:ext cx="1591808" cy="647700"/>
          </a:xfrm>
          <a:prstGeom prst="wedgeRoundRectCallout">
            <a:avLst>
              <a:gd name="adj1" fmla="val -106250"/>
              <a:gd name="adj2" fmla="val 1661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OOP </a:t>
            </a:r>
            <a:r>
              <a:rPr lang="ru-RU" dirty="0"/>
              <a:t>для</a:t>
            </a:r>
            <a:r>
              <a:rPr lang="en-US" dirty="0"/>
              <a:t> C</a:t>
            </a:r>
            <a:endParaRPr lang="ru-RU" dirty="0"/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1273932" y="5320907"/>
            <a:ext cx="1952999" cy="647700"/>
          </a:xfrm>
          <a:prstGeom prst="wedgeRoundRectCallout">
            <a:avLst>
              <a:gd name="adj1" fmla="val 143056"/>
              <a:gd name="adj2" fmla="val -5867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Рендеринг</a:t>
            </a:r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10051276" y="3831589"/>
            <a:ext cx="1591808" cy="647700"/>
          </a:xfrm>
          <a:prstGeom prst="wedgeRoundRectCallout">
            <a:avLst>
              <a:gd name="adj1" fmla="val -111730"/>
              <a:gd name="adj2" fmla="val 4349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Cross-platform IO</a:t>
            </a:r>
            <a:endParaRPr lang="ru-RU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10075089" y="2993389"/>
            <a:ext cx="1591808" cy="647700"/>
          </a:xfrm>
          <a:prstGeom prst="wedgeRoundRectCallout">
            <a:avLst>
              <a:gd name="adj1" fmla="val -229393"/>
              <a:gd name="adj2" fmla="val 109287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Accessibility</a:t>
            </a:r>
            <a:endParaRPr lang="ru-RU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1273932" y="4353831"/>
            <a:ext cx="1952999" cy="647700"/>
          </a:xfrm>
          <a:prstGeom prst="wedgeRoundRectCallout">
            <a:avLst>
              <a:gd name="adj1" fmla="val 120043"/>
              <a:gd name="adj2" fmla="val -2193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Текст и шрифты</a:t>
            </a:r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1273932" y="3386755"/>
            <a:ext cx="1952999" cy="647700"/>
          </a:xfrm>
          <a:prstGeom prst="wedgeRoundRectCallout">
            <a:avLst>
              <a:gd name="adj1" fmla="val 212370"/>
              <a:gd name="adj2" fmla="val 5571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err="1"/>
              <a:t>Отрисовка</a:t>
            </a:r>
            <a:r>
              <a:rPr lang="ru-RU" dirty="0"/>
              <a:t> окон</a:t>
            </a:r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1273932" y="2342456"/>
            <a:ext cx="1952999" cy="647700"/>
          </a:xfrm>
          <a:prstGeom prst="wedgeRoundRectCallout">
            <a:avLst>
              <a:gd name="adj1" fmla="val 164190"/>
              <a:gd name="adj2" fmla="val 11435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UI / </a:t>
            </a:r>
            <a:r>
              <a:rPr lang="ru-RU" dirty="0" err="1"/>
              <a:t>Контролы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28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GTK Language Bindings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923550"/>
            <a:ext cx="2978020" cy="729615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7554561" y="1773764"/>
            <a:ext cx="2717641" cy="1152136"/>
            <a:chOff x="6243479" y="792403"/>
            <a:chExt cx="2717641" cy="1152136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351653" y="1112460"/>
              <a:ext cx="16094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err="1">
                  <a:latin typeface="&amp;quot"/>
                  <a:hlinkClick r:id="rId3"/>
                </a:rPr>
                <a:t>FreeBASIC</a:t>
              </a:r>
              <a:endParaRPr lang="ru-RU" sz="2000" dirty="0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6243479" y="792403"/>
              <a:ext cx="2058178" cy="1152136"/>
              <a:chOff x="6243479" y="792403"/>
              <a:chExt cx="2058178" cy="1152136"/>
            </a:xfrm>
          </p:grpSpPr>
          <p:pic>
            <p:nvPicPr>
              <p:cNvPr id="15" name="Рисунок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3479" y="792403"/>
                <a:ext cx="1108174" cy="1108174"/>
              </a:xfrm>
              <a:prstGeom prst="rect">
                <a:avLst/>
              </a:prstGeom>
            </p:spPr>
          </p:pic>
          <p:sp>
            <p:nvSpPr>
              <p:cNvPr id="16" name="Прямоугольник 15"/>
              <p:cNvSpPr/>
              <p:nvPr/>
            </p:nvSpPr>
            <p:spPr>
              <a:xfrm>
                <a:off x="7351653" y="1644457"/>
                <a:ext cx="950004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GTK+tobac</a:t>
                </a:r>
                <a:endParaRPr lang="ru-RU" dirty="0"/>
              </a:p>
            </p:txBody>
          </p:sp>
        </p:grpSp>
      </p:grpSp>
      <p:grpSp>
        <p:nvGrpSpPr>
          <p:cNvPr id="17" name="Группа 16"/>
          <p:cNvGrpSpPr/>
          <p:nvPr/>
        </p:nvGrpSpPr>
        <p:grpSpPr>
          <a:xfrm>
            <a:off x="2279576" y="4145426"/>
            <a:ext cx="2647737" cy="1148813"/>
            <a:chOff x="1117120" y="2370575"/>
            <a:chExt cx="2647737" cy="1148813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030170" y="2370575"/>
              <a:ext cx="8289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gotk3 </a:t>
              </a:r>
              <a:endParaRPr lang="ru-RU" sz="2000" dirty="0"/>
            </a:p>
          </p:txBody>
        </p: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951" y="2662428"/>
              <a:ext cx="2383906" cy="856960"/>
            </a:xfrm>
            <a:prstGeom prst="rect">
              <a:avLst/>
            </a:prstGeom>
          </p:spPr>
        </p:pic>
        <p:sp>
          <p:nvSpPr>
            <p:cNvPr id="20" name="Прямоугольник 19"/>
            <p:cNvSpPr/>
            <p:nvPr/>
          </p:nvSpPr>
          <p:spPr>
            <a:xfrm>
              <a:off x="1117120" y="2738937"/>
              <a:ext cx="8362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go-</a:t>
              </a:r>
              <a:r>
                <a:rPr lang="en-US" sz="2000" dirty="0" err="1"/>
                <a:t>gtk</a:t>
              </a:r>
              <a:endParaRPr lang="ru-RU" sz="2000" dirty="0"/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6960096" y="3893455"/>
            <a:ext cx="2014934" cy="1295400"/>
            <a:chOff x="5760720" y="2162628"/>
            <a:chExt cx="2014934" cy="1295400"/>
          </a:xfrm>
        </p:grpSpPr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720" y="2162628"/>
              <a:ext cx="1295400" cy="1295400"/>
            </a:xfrm>
            <a:prstGeom prst="rect">
              <a:avLst/>
            </a:prstGeom>
          </p:spPr>
        </p:pic>
        <p:sp>
          <p:nvSpPr>
            <p:cNvPr id="23" name="Прямоугольник 22"/>
            <p:cNvSpPr/>
            <p:nvPr/>
          </p:nvSpPr>
          <p:spPr>
            <a:xfrm>
              <a:off x="6797566" y="2838965"/>
              <a:ext cx="97808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Ruby/GTK3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515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GTK </a:t>
            </a:r>
            <a:r>
              <a:rPr lang="ru-RU" dirty="0"/>
              <a:t>для</a:t>
            </a:r>
            <a:r>
              <a:rPr lang="en-US" dirty="0"/>
              <a:t> .NET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6816861" y="2074450"/>
            <a:ext cx="4076626" cy="842900"/>
            <a:chOff x="5380897" y="1034698"/>
            <a:chExt cx="3507820" cy="84290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6188527" y="1034698"/>
              <a:ext cx="157625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err="1"/>
                <a:t>GtkSharp</a:t>
              </a:r>
              <a:endParaRPr lang="ru-RU" sz="2800" dirty="0"/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5380897" y="1539044"/>
              <a:ext cx="35078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hlinkClick r:id="rId2"/>
                </a:rPr>
                <a:t>https://github.com/GtkSharp/GtkSharp</a:t>
              </a:r>
              <a:r>
                <a:rPr lang="en-US" sz="1600" dirty="0"/>
                <a:t> </a:t>
              </a:r>
              <a:endParaRPr lang="ru-RU" sz="1600" dirty="0"/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1280770" y="2081464"/>
            <a:ext cx="3703814" cy="842900"/>
            <a:chOff x="451613" y="1034698"/>
            <a:chExt cx="3187026" cy="84290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1576728" y="1034698"/>
              <a:ext cx="873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/>
                <a:t>Gtk</a:t>
              </a:r>
              <a:r>
                <a:rPr lang="en-US" sz="2800" dirty="0"/>
                <a:t>#</a:t>
              </a:r>
              <a:endParaRPr lang="ru-RU" sz="2800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451613" y="1539044"/>
              <a:ext cx="3187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hlinkClick r:id="rId3"/>
                </a:rPr>
                <a:t>https://github.com/mono/gtk-sharp</a:t>
              </a:r>
              <a:endParaRPr lang="ru-RU" sz="1600" dirty="0"/>
            </a:p>
          </p:txBody>
        </p:sp>
      </p:grp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530653"/>
              </p:ext>
            </p:extLst>
          </p:nvPr>
        </p:nvGraphicFramePr>
        <p:xfrm>
          <a:off x="1127448" y="3933056"/>
          <a:ext cx="9937104" cy="1081568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737442">
                  <a:extLst>
                    <a:ext uri="{9D8B030D-6E8A-4147-A177-3AD203B41FA5}">
                      <a16:colId xmlns:a16="http://schemas.microsoft.com/office/drawing/2014/main" val="3001518489"/>
                    </a:ext>
                  </a:extLst>
                </a:gridCol>
                <a:gridCol w="3177423">
                  <a:extLst>
                    <a:ext uri="{9D8B030D-6E8A-4147-A177-3AD203B41FA5}">
                      <a16:colId xmlns:a16="http://schemas.microsoft.com/office/drawing/2014/main" val="3164511798"/>
                    </a:ext>
                  </a:extLst>
                </a:gridCol>
                <a:gridCol w="5022239">
                  <a:extLst>
                    <a:ext uri="{9D8B030D-6E8A-4147-A177-3AD203B41FA5}">
                      <a16:colId xmlns:a16="http://schemas.microsoft.com/office/drawing/2014/main" val="967204659"/>
                    </a:ext>
                  </a:extLst>
                </a:gridCol>
              </a:tblGrid>
              <a:tr h="149979">
                <a:tc>
                  <a:txBody>
                    <a:bodyPr/>
                    <a:lstStyle/>
                    <a:p>
                      <a:pPr algn="l"/>
                      <a:endParaRPr lang="ru-RU" sz="16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Target framework</a:t>
                      </a:r>
                      <a:endParaRPr lang="en-US" sz="16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Target </a:t>
                      </a:r>
                      <a:r>
                        <a:rPr lang="en-US" sz="1600" dirty="0" err="1">
                          <a:effectLst/>
                        </a:rPr>
                        <a:t>Gtk</a:t>
                      </a:r>
                      <a:r>
                        <a:rPr lang="en-US" sz="1600" dirty="0">
                          <a:effectLst/>
                        </a:rPr>
                        <a:t> Version</a:t>
                      </a:r>
                      <a:endParaRPr lang="en-US" sz="1600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30273706"/>
                  </a:ext>
                </a:extLst>
              </a:tr>
              <a:tr h="36171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Gtk</a:t>
                      </a:r>
                      <a:r>
                        <a:rPr lang="en-US" sz="1600" dirty="0">
                          <a:effectLst/>
                        </a:rPr>
                        <a:t>#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.NET Framework 4.5, Mono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Gtk</a:t>
                      </a:r>
                      <a:r>
                        <a:rPr lang="en-US" sz="1600" dirty="0">
                          <a:effectLst/>
                        </a:rPr>
                        <a:t> 2 (also </a:t>
                      </a:r>
                      <a:r>
                        <a:rPr lang="en-US" sz="1600" dirty="0" err="1">
                          <a:effectLst/>
                        </a:rPr>
                        <a:t>Gtk</a:t>
                      </a:r>
                      <a:r>
                        <a:rPr lang="en-US" sz="1600" dirty="0">
                          <a:effectLst/>
                        </a:rPr>
                        <a:t> 3.0 but never officially released)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13692456"/>
                  </a:ext>
                </a:extLst>
              </a:tr>
              <a:tr h="36171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GtkSharp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.NET Standard 2.0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Gtk</a:t>
                      </a:r>
                      <a:r>
                        <a:rPr lang="en-US" sz="1600" dirty="0">
                          <a:effectLst/>
                        </a:rPr>
                        <a:t> 3.22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91047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6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326202" y="1644845"/>
            <a:ext cx="5820824" cy="4232907"/>
            <a:chOff x="-69414" y="917202"/>
            <a:chExt cx="4659366" cy="3246216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-69414" y="1260202"/>
              <a:ext cx="4659366" cy="290321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Setup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GUI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WindowPosition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WindowPosition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.Center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DefaultSize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Gdk.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Size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(800, 600);</a:t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HeaderBar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headerBar.ShowCloseButton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headerBar.Title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GtkSharp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Sample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Application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btnClickMe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Button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btnClickMe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.AlwaysShowImage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btnClickMe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.Image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Image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NewFromIconName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endPara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document-new-symbolic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IconSize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.Button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headerBar.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74531F"/>
                  </a:solidFill>
                  <a:effectLst/>
                  <a:latin typeface="Consolas" panose="020B0609020204030204" pitchFamily="49" charset="0"/>
                </a:rPr>
                <a:t>PackStart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1F377F"/>
                  </a:solidFill>
                  <a:effectLst/>
                  <a:latin typeface="Consolas" panose="020B0609020204030204" pitchFamily="49" charset="0"/>
                </a:rPr>
                <a:t>btnClickMe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Titlebar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_</a:t>
              </a:r>
              <a:r>
                <a:rPr kumimoji="0" lang="ru-RU" altLang="ru-R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headerBar</a:t>
              </a:r>
              <a:r>
                <a:rPr kumimoji="0" lang="ru-RU" altLang="ru-RU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endPara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97673" y="917202"/>
              <a:ext cx="460086" cy="28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/>
                <a:t>Код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400256" y="171409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GUI </a:t>
            </a:r>
            <a:r>
              <a:rPr lang="ru-RU" b="1" dirty="0" smtClean="0"/>
              <a:t>дизайнер</a:t>
            </a:r>
            <a:endParaRPr lang="ru-RU" b="1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6469318" y="2124634"/>
            <a:ext cx="5125107" cy="2312478"/>
            <a:chOff x="4668285" y="1493520"/>
            <a:chExt cx="5125107" cy="2312478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285" y="1493520"/>
              <a:ext cx="3229687" cy="2312478"/>
            </a:xfrm>
            <a:prstGeom prst="rect">
              <a:avLst/>
            </a:prstGeom>
          </p:spPr>
        </p:pic>
        <p:sp>
          <p:nvSpPr>
            <p:cNvPr id="9" name="Прямоугольник 8"/>
            <p:cNvSpPr/>
            <p:nvPr/>
          </p:nvSpPr>
          <p:spPr>
            <a:xfrm>
              <a:off x="8255407" y="1861782"/>
              <a:ext cx="153798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Stetic</a:t>
              </a:r>
              <a:r>
                <a:rPr lang="en-US" dirty="0"/>
                <a:t> GUI Designer</a:t>
              </a:r>
            </a:p>
            <a:p>
              <a:pPr algn="ctr"/>
              <a:r>
                <a:rPr lang="en-US" dirty="0"/>
                <a:t>(Mono Develop)</a:t>
              </a:r>
              <a:endParaRPr lang="ru-RU" dirty="0"/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6469317" y="4293097"/>
            <a:ext cx="5315314" cy="2382800"/>
            <a:chOff x="5042071" y="3002280"/>
            <a:chExt cx="3873330" cy="1544960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964" y="3002280"/>
              <a:ext cx="3043437" cy="1544960"/>
            </a:xfrm>
            <a:prstGeom prst="rect">
              <a:avLst/>
            </a:prstGeom>
          </p:spPr>
        </p:pic>
        <p:sp>
          <p:nvSpPr>
            <p:cNvPr id="12" name="Прямоугольник 11"/>
            <p:cNvSpPr/>
            <p:nvPr/>
          </p:nvSpPr>
          <p:spPr>
            <a:xfrm>
              <a:off x="5042071" y="3671407"/>
              <a:ext cx="59503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Glade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0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65501" y="1082933"/>
            <a:ext cx="1066099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/>
              <a:t>Кроссплатформенный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243569" y="2406372"/>
            <a:ext cx="7704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 err="1"/>
              <a:t>десктопный</a:t>
            </a:r>
            <a:r>
              <a:rPr lang="ru-RU" sz="8000" dirty="0"/>
              <a:t> </a:t>
            </a:r>
            <a:r>
              <a:rPr lang="en-US" sz="8000" dirty="0"/>
              <a:t>GUI</a:t>
            </a:r>
            <a:endParaRPr lang="ru-RU" sz="8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567182" y="3573016"/>
            <a:ext cx="30576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/>
              <a:t>в </a:t>
            </a:r>
            <a:r>
              <a:rPr lang="en-US" sz="8000" dirty="0"/>
              <a:t>.NET</a:t>
            </a:r>
            <a:endParaRPr lang="ru-RU" sz="8000" dirty="0"/>
          </a:p>
        </p:txBody>
      </p:sp>
      <p:sp>
        <p:nvSpPr>
          <p:cNvPr id="8" name="Прямоугольник 7"/>
          <p:cNvSpPr/>
          <p:nvPr/>
        </p:nvSpPr>
        <p:spPr>
          <a:xfrm rot="19183786">
            <a:off x="7334269" y="3914850"/>
            <a:ext cx="5118581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E5291E"/>
                </a:solidFill>
              </a:rPr>
              <a:t>Для чего</a:t>
            </a:r>
            <a:r>
              <a:rPr lang="en-US" sz="8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E5291E"/>
                </a:solidFill>
              </a:rPr>
              <a:t>?</a:t>
            </a:r>
            <a:endParaRPr lang="ru-RU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E52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91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ru-RU" sz="7200" dirty="0">
                <a:solidFill>
                  <a:srgbClr val="E5291E"/>
                </a:solidFill>
              </a:rPr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377500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GT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GTK# Pros &amp; Cons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Поддержка многих платформ</a:t>
            </a:r>
            <a:endParaRPr lang="en-US" sz="2200" dirty="0"/>
          </a:p>
          <a:p>
            <a:r>
              <a:rPr lang="ru-RU" sz="2200" dirty="0"/>
              <a:t>Крупное</a:t>
            </a:r>
            <a:r>
              <a:rPr lang="en-US" sz="2200" dirty="0"/>
              <a:t> GTK </a:t>
            </a:r>
            <a:r>
              <a:rPr lang="ru-RU" sz="2200" dirty="0"/>
              <a:t>сообщество</a:t>
            </a:r>
            <a:endParaRPr lang="en-US" sz="2200" dirty="0"/>
          </a:p>
          <a:p>
            <a:r>
              <a:rPr lang="ru-RU" sz="2200" dirty="0"/>
              <a:t>Многие продукты </a:t>
            </a:r>
            <a:r>
              <a:rPr lang="en-US" sz="2200" dirty="0"/>
              <a:t>(e.g. Linux DE: Gnome, </a:t>
            </a:r>
            <a:r>
              <a:rPr lang="en-US" sz="2200" dirty="0" err="1"/>
              <a:t>Xfce</a:t>
            </a:r>
            <a:r>
              <a:rPr lang="en-US" sz="2200" dirty="0"/>
              <a:t>, …) </a:t>
            </a:r>
            <a:r>
              <a:rPr lang="ru-RU" sz="2200" dirty="0"/>
              <a:t>основаны</a:t>
            </a:r>
            <a:r>
              <a:rPr lang="en-US" sz="2200" dirty="0"/>
              <a:t> </a:t>
            </a:r>
            <a:r>
              <a:rPr lang="ru-RU" sz="2200" dirty="0"/>
              <a:t>на</a:t>
            </a:r>
            <a:r>
              <a:rPr lang="en-US" sz="2200" dirty="0"/>
              <a:t> GTK</a:t>
            </a:r>
          </a:p>
          <a:p>
            <a:endParaRPr lang="ru-RU" sz="2200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2"/>
          </p:nvPr>
        </p:nvSpPr>
        <p:spPr>
          <a:xfrm>
            <a:off x="6264344" y="2774530"/>
            <a:ext cx="5616175" cy="3750099"/>
          </a:xfrm>
        </p:spPr>
        <p:txBody>
          <a:bodyPr>
            <a:normAutofit/>
          </a:bodyPr>
          <a:lstStyle/>
          <a:p>
            <a:r>
              <a:rPr lang="ru-RU" sz="2200" dirty="0"/>
              <a:t>Небольшой набор</a:t>
            </a:r>
            <a:r>
              <a:rPr lang="en-US" sz="2200" dirty="0"/>
              <a:t> </a:t>
            </a:r>
            <a:r>
              <a:rPr lang="ru-RU" sz="2200" dirty="0" err="1"/>
              <a:t>контролов</a:t>
            </a:r>
            <a:r>
              <a:rPr lang="ru-RU" sz="2200" dirty="0"/>
              <a:t> «из коробки»</a:t>
            </a:r>
            <a:endParaRPr lang="en-US" sz="2200" dirty="0"/>
          </a:p>
          <a:p>
            <a:r>
              <a:rPr lang="en-US" sz="2200" dirty="0"/>
              <a:t>C/C++ </a:t>
            </a:r>
            <a:r>
              <a:rPr lang="ru-RU" sz="2200" dirty="0"/>
              <a:t>для </a:t>
            </a:r>
            <a:r>
              <a:rPr lang="ru-RU" sz="2200" dirty="0" err="1"/>
              <a:t>кастомизации</a:t>
            </a:r>
            <a:r>
              <a:rPr lang="ru-RU" sz="2200" dirty="0"/>
              <a:t> </a:t>
            </a:r>
            <a:r>
              <a:rPr lang="ru-RU" sz="2200" dirty="0" err="1"/>
              <a:t>контролов</a:t>
            </a:r>
            <a:endParaRPr lang="en-US" sz="2200" dirty="0"/>
          </a:p>
          <a:p>
            <a:r>
              <a:rPr lang="ru-RU" sz="2200" dirty="0"/>
              <a:t>Нет сторонних библиотек</a:t>
            </a:r>
            <a:endParaRPr lang="en-US" sz="2200" dirty="0"/>
          </a:p>
          <a:p>
            <a:endParaRPr lang="ru-RU" sz="22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Pros</a:t>
            </a:r>
            <a:endParaRPr lang="ru-RU" b="1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/>
          </p:nvPr>
        </p:nvSpPr>
        <p:spPr>
          <a:xfrm>
            <a:off x="6264344" y="1773238"/>
            <a:ext cx="4656071" cy="647700"/>
          </a:xfrm>
        </p:spPr>
        <p:txBody>
          <a:bodyPr/>
          <a:lstStyle/>
          <a:p>
            <a:r>
              <a:rPr lang="en-US" b="1" dirty="0"/>
              <a:t>Cons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581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ru-RU" sz="7200" dirty="0"/>
              <a:t>«Чистые»</a:t>
            </a:r>
            <a:r>
              <a:rPr lang="en-US" sz="7200" dirty="0"/>
              <a:t> .NET </a:t>
            </a:r>
            <a:r>
              <a:rPr lang="ru-RU" sz="7200" dirty="0"/>
              <a:t>библиотеки</a:t>
            </a:r>
            <a:endParaRPr lang="ru-RU" sz="7200" dirty="0">
              <a:solidFill>
                <a:srgbClr val="E52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Кроссплатформенные </a:t>
            </a:r>
            <a:r>
              <a:rPr lang="en-US" dirty="0"/>
              <a:t>.NET GUI </a:t>
            </a:r>
            <a:r>
              <a:rPr lang="ru-RU" dirty="0" smtClean="0"/>
              <a:t>библиотеки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080949"/>
              </p:ext>
            </p:extLst>
          </p:nvPr>
        </p:nvGraphicFramePr>
        <p:xfrm>
          <a:off x="1240760" y="1628800"/>
          <a:ext cx="9967808" cy="475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620">
                  <a:extLst>
                    <a:ext uri="{9D8B030D-6E8A-4147-A177-3AD203B41FA5}">
                      <a16:colId xmlns:a16="http://schemas.microsoft.com/office/drawing/2014/main" val="413003422"/>
                    </a:ext>
                  </a:extLst>
                </a:gridCol>
                <a:gridCol w="1861135">
                  <a:extLst>
                    <a:ext uri="{9D8B030D-6E8A-4147-A177-3AD203B41FA5}">
                      <a16:colId xmlns:a16="http://schemas.microsoft.com/office/drawing/2014/main" val="3957436638"/>
                    </a:ext>
                  </a:extLst>
                </a:gridCol>
                <a:gridCol w="3494101">
                  <a:extLst>
                    <a:ext uri="{9D8B030D-6E8A-4147-A177-3AD203B41FA5}">
                      <a16:colId xmlns:a16="http://schemas.microsoft.com/office/drawing/2014/main" val="3600493432"/>
                    </a:ext>
                  </a:extLst>
                </a:gridCol>
                <a:gridCol w="2491952">
                  <a:extLst>
                    <a:ext uri="{9D8B030D-6E8A-4147-A177-3AD203B41FA5}">
                      <a16:colId xmlns:a16="http://schemas.microsoft.com/office/drawing/2014/main" val="1890482617"/>
                    </a:ext>
                  </a:extLst>
                </a:gridCol>
              </a:tblGrid>
              <a:tr h="759644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Библиотека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Рендер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ы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Фреймворки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316052"/>
                  </a:ext>
                </a:extLst>
              </a:tr>
              <a:tr h="197850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Avalonia UI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Own</a:t>
                      </a:r>
                    </a:p>
                    <a:p>
                      <a:pPr algn="ctr"/>
                      <a:r>
                        <a:rPr lang="en-US" dirty="0"/>
                        <a:t>(Direct2D, </a:t>
                      </a:r>
                      <a:r>
                        <a:rPr lang="en-US" dirty="0" err="1"/>
                        <a:t>Skia</a:t>
                      </a:r>
                      <a:r>
                        <a:rPr lang="en-US" dirty="0"/>
                        <a:t>, Cairo)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.NET Framework, </a:t>
                      </a:r>
                    </a:p>
                    <a:p>
                      <a:pPr algn="ctr"/>
                      <a:r>
                        <a:rPr lang="en-US" dirty="0"/>
                        <a:t>.NET Core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982108"/>
                  </a:ext>
                </a:extLst>
              </a:tr>
              <a:tr h="201437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Eto.Forms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WPF, </a:t>
                      </a:r>
                      <a:r>
                        <a:rPr lang="en-US" dirty="0" err="1"/>
                        <a:t>WinForms</a:t>
                      </a:r>
                      <a:r>
                        <a:rPr lang="en-US" dirty="0"/>
                        <a:t>, GTK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.NET Framework,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.NET Core,</a:t>
                      </a:r>
                      <a:r>
                        <a:rPr lang="en-US" baseline="0" dirty="0"/>
                        <a:t> Mono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875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4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en-US" sz="7200" dirty="0" err="1"/>
              <a:t>Eto.Forms</a:t>
            </a:r>
            <a:endParaRPr lang="ru-RU" sz="7200" dirty="0">
              <a:solidFill>
                <a:srgbClr val="E52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367808" y="2132856"/>
            <a:ext cx="2781994" cy="1139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Eto.Forms</a:t>
            </a:r>
            <a:r>
              <a:rPr lang="en-US" dirty="0">
                <a:solidFill>
                  <a:schemeClr val="bg1"/>
                </a:solidFill>
              </a:rPr>
              <a:t> (UI),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Eto.Drawing</a:t>
            </a:r>
            <a:r>
              <a:rPr lang="en-US" dirty="0">
                <a:solidFill>
                  <a:schemeClr val="bg1"/>
                </a:solidFill>
              </a:rPr>
              <a:t> (Graphics)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22668" y="4935824"/>
            <a:ext cx="2793772" cy="1156597"/>
            <a:chOff x="308611" y="3356412"/>
            <a:chExt cx="2793772" cy="1156597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308611" y="3356412"/>
              <a:ext cx="9144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WPF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544260" y="4093432"/>
              <a:ext cx="443103" cy="419577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935" y="3356412"/>
              <a:ext cx="1717448" cy="1122293"/>
            </a:xfrm>
            <a:prstGeom prst="rect">
              <a:avLst/>
            </a:prstGeom>
          </p:spPr>
        </p:pic>
      </p:grpSp>
      <p:grpSp>
        <p:nvGrpSpPr>
          <p:cNvPr id="9" name="Группа 8"/>
          <p:cNvGrpSpPr/>
          <p:nvPr/>
        </p:nvGrpSpPr>
        <p:grpSpPr>
          <a:xfrm>
            <a:off x="4008131" y="4935824"/>
            <a:ext cx="4037170" cy="1283042"/>
            <a:chOff x="3045353" y="3288191"/>
            <a:chExt cx="3340659" cy="1283042"/>
          </a:xfrm>
        </p:grpSpPr>
        <p:sp>
          <p:nvSpPr>
            <p:cNvPr id="10" name="Скругленный прямоугольник 9"/>
            <p:cNvSpPr/>
            <p:nvPr/>
          </p:nvSpPr>
          <p:spPr>
            <a:xfrm>
              <a:off x="3045353" y="3288191"/>
              <a:ext cx="1117266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WinForms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3382435" y="4130765"/>
              <a:ext cx="443103" cy="419577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1810" y="3305731"/>
              <a:ext cx="2114202" cy="1265502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/>
        </p:nvGrpSpPr>
        <p:grpSpPr>
          <a:xfrm>
            <a:off x="8471390" y="4935824"/>
            <a:ext cx="3293256" cy="1209957"/>
            <a:chOff x="6010837" y="3344832"/>
            <a:chExt cx="3293256" cy="1209957"/>
          </a:xfrm>
        </p:grpSpPr>
        <p:sp>
          <p:nvSpPr>
            <p:cNvPr id="14" name="Скругленный прямоугольник 13"/>
            <p:cNvSpPr/>
            <p:nvPr/>
          </p:nvSpPr>
          <p:spPr>
            <a:xfrm>
              <a:off x="6183251" y="3344832"/>
              <a:ext cx="952500" cy="533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GTK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6010837" y="4114323"/>
              <a:ext cx="443103" cy="419577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037" y="4141231"/>
              <a:ext cx="333123" cy="392669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257" y="4093432"/>
              <a:ext cx="422910" cy="461357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7050" y="3347121"/>
              <a:ext cx="1657043" cy="1028510"/>
            </a:xfrm>
            <a:prstGeom prst="rect">
              <a:avLst/>
            </a:prstGeom>
          </p:spPr>
        </p:pic>
      </p:grpSp>
      <p:sp>
        <p:nvSpPr>
          <p:cNvPr id="19" name="Стрелка вниз 18"/>
          <p:cNvSpPr/>
          <p:nvPr/>
        </p:nvSpPr>
        <p:spPr>
          <a:xfrm rot="3288362">
            <a:off x="2682205" y="3218741"/>
            <a:ext cx="484632" cy="151166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низ 19"/>
          <p:cNvSpPr/>
          <p:nvPr/>
        </p:nvSpPr>
        <p:spPr>
          <a:xfrm>
            <a:off x="5660505" y="3452230"/>
            <a:ext cx="484632" cy="11288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 вниз 20"/>
          <p:cNvSpPr/>
          <p:nvPr/>
        </p:nvSpPr>
        <p:spPr>
          <a:xfrm rot="18506430">
            <a:off x="8759822" y="3152644"/>
            <a:ext cx="484632" cy="178980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8241518" y="2142758"/>
            <a:ext cx="1397159" cy="798682"/>
            <a:chOff x="6339048" y="997091"/>
            <a:chExt cx="1594168" cy="986314"/>
          </a:xfrm>
        </p:grpSpPr>
        <p:grpSp>
          <p:nvGrpSpPr>
            <p:cNvPr id="23" name="DialogBox"/>
            <p:cNvGrpSpPr/>
            <p:nvPr>
              <p:custDataLst>
                <p:custData r:id="rId1"/>
              </p:custDataLst>
            </p:nvPr>
          </p:nvGrpSpPr>
          <p:grpSpPr>
            <a:xfrm>
              <a:off x="6339048" y="997091"/>
              <a:ext cx="1594168" cy="986314"/>
              <a:chOff x="2894330" y="2786062"/>
              <a:chExt cx="4316095" cy="3138488"/>
            </a:xfrm>
          </p:grpSpPr>
          <p:grpSp>
            <p:nvGrpSpPr>
              <p:cNvPr id="26" name="Group 2"/>
              <p:cNvGrpSpPr/>
              <p:nvPr/>
            </p:nvGrpSpPr>
            <p:grpSpPr>
              <a:xfrm>
                <a:off x="2894330" y="2786062"/>
                <a:ext cx="4316095" cy="3138488"/>
                <a:chOff x="2161590" y="511099"/>
                <a:chExt cx="4316095" cy="3138488"/>
              </a:xfrm>
            </p:grpSpPr>
            <p:sp>
              <p:nvSpPr>
                <p:cNvPr id="30" name="Content"/>
                <p:cNvSpPr/>
                <p:nvPr/>
              </p:nvSpPr>
              <p:spPr>
                <a:xfrm>
                  <a:off x="2161590" y="511099"/>
                  <a:ext cx="4316095" cy="3138488"/>
                </a:xfrm>
                <a:prstGeom prst="roundRect">
                  <a:avLst>
                    <a:gd name="adj" fmla="val 1028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effectLst/>
              </p:spPr>
              <p:txBody>
                <a:bodyPr rtlCol="0" anchor="t"/>
                <a:lstStyle/>
                <a:p>
                  <a:r>
                    <a:rPr lang="en-US" sz="800" kern="0" dirty="0">
                      <a:solidFill>
                        <a:srgbClr val="FFFFFF"/>
                      </a:solidFill>
                      <a:latin typeface="Segoe UI"/>
                    </a:rPr>
                    <a:t>Title</a:t>
                  </a:r>
                </a:p>
              </p:txBody>
            </p:sp>
            <p:sp>
              <p:nvSpPr>
                <p:cNvPr id="31" name="InnerArea"/>
                <p:cNvSpPr/>
                <p:nvPr/>
              </p:nvSpPr>
              <p:spPr>
                <a:xfrm>
                  <a:off x="2222672" y="1176380"/>
                  <a:ext cx="4198168" cy="2393194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" name="Minimize - Maximize - Close"/>
              <p:cNvGrpSpPr/>
              <p:nvPr/>
            </p:nvGrpSpPr>
            <p:grpSpPr>
              <a:xfrm>
                <a:off x="7039162" y="2903682"/>
                <a:ext cx="70774" cy="76200"/>
                <a:chOff x="9661395" y="156988"/>
                <a:chExt cx="70774" cy="76200"/>
              </a:xfrm>
            </p:grpSpPr>
            <p:cxnSp>
              <p:nvCxnSpPr>
                <p:cNvPr id="28" name="X2"/>
                <p:cNvCxnSpPr/>
                <p:nvPr/>
              </p:nvCxnSpPr>
              <p:spPr>
                <a:xfrm>
                  <a:off x="9661396" y="156988"/>
                  <a:ext cx="70773" cy="762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rgbClr val="4F81BD"/>
                </a:lnRef>
                <a:fillRef idx="0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</p:cxnSp>
            <p:cxnSp>
              <p:nvCxnSpPr>
                <p:cNvPr id="29" name="X1"/>
                <p:cNvCxnSpPr/>
                <p:nvPr/>
              </p:nvCxnSpPr>
              <p:spPr>
                <a:xfrm flipH="1">
                  <a:off x="9661395" y="156988"/>
                  <a:ext cx="70773" cy="762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rgbClr val="4F81BD"/>
                </a:lnRef>
                <a:fillRef idx="0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</p:cxnSp>
          </p:grpSp>
        </p:grpSp>
        <p:sp>
          <p:nvSpPr>
            <p:cNvPr id="24" name="Content"/>
            <p:cNvSpPr/>
            <p:nvPr>
              <p:custDataLst>
                <p:custData r:id="rId2"/>
              </p:custDataLst>
            </p:nvPr>
          </p:nvSpPr>
          <p:spPr>
            <a:xfrm>
              <a:off x="6653625" y="1644347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button</a:t>
              </a:r>
            </a:p>
          </p:txBody>
        </p:sp>
        <p:sp>
          <p:nvSpPr>
            <p:cNvPr id="25" name="Content"/>
            <p:cNvSpPr/>
            <p:nvPr>
              <p:custDataLst>
                <p:custData r:id="rId3"/>
              </p:custDataLst>
            </p:nvPr>
          </p:nvSpPr>
          <p:spPr>
            <a:xfrm>
              <a:off x="6540115" y="1310956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</a:p>
          </p:txBody>
        </p:sp>
      </p:grpSp>
      <p:cxnSp>
        <p:nvCxnSpPr>
          <p:cNvPr id="32" name="Прямая соединительная линия 31"/>
          <p:cNvCxnSpPr/>
          <p:nvPr/>
        </p:nvCxnSpPr>
        <p:spPr>
          <a:xfrm flipV="1">
            <a:off x="7259099" y="2616569"/>
            <a:ext cx="786203" cy="8616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42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25477" y="1556792"/>
            <a:ext cx="5750292" cy="4832092"/>
            <a:chOff x="-195213" y="1147953"/>
            <a:chExt cx="5750292" cy="4487959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-195213" y="1147953"/>
              <a:ext cx="5750292" cy="448795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create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menu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Menu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MenuBar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File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submenu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{ </a:t>
              </a:r>
              <a:endPara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"&amp;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File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endPara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{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clickMe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 </a:t>
              </a:r>
              <a:endPara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},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},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ApplicationItems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application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(OS X)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or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file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menu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(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others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{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"&amp;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Preferences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..."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},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},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QuitItem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quitCommand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AboutItem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aboutCommand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};</a:t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create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            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2B91AF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{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{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clickMe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 };</a:t>
              </a:r>
              <a:endPara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19126" y="1185492"/>
              <a:ext cx="99963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C# / </a:t>
              </a:r>
              <a:r>
                <a:rPr lang="en-US" dirty="0" err="1"/>
                <a:t>VB.Net</a:t>
              </a:r>
              <a:endParaRPr lang="ru-RU" dirty="0"/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2795595" y="1630825"/>
            <a:ext cx="6445995" cy="5047536"/>
            <a:chOff x="1396941" y="763961"/>
            <a:chExt cx="6445995" cy="5047536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396941" y="763961"/>
              <a:ext cx="6445995" cy="504753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Form.Menu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&amp;amp;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ile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HandleClickMe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&lt;/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MenuBar.ApplicationItems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Preferences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..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Shortcut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On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Control+O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Mac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Application+Comma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&lt;/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MenuBar.ApplicationItems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MenuBar.QuitItem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Quit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Shortcut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CommonModifier+Q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HandleQuit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&lt;/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MenuBar.QuitItem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MenuBar.AboutItem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About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...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HandleAbout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&lt;/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MenuBar.AboutItem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&lt;/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MenuBar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Form.Menu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Form.ToolBar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  &lt;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ButtonToolItem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Me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!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HandleClickMe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/&gt;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  &lt;/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ru-RU" altLang="ru-RU" sz="14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Form.ToolBar</a:t>
              </a:r>
              <a:r>
                <a:rPr kumimoji="0" lang="ru-RU" altLang="ru-RU" sz="14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32100" y="821750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XAML</a:t>
              </a:r>
              <a:endParaRPr lang="ru-RU" dirty="0"/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6168008" y="1858747"/>
            <a:ext cx="5865708" cy="4893647"/>
            <a:chOff x="3478836" y="762289"/>
            <a:chExt cx="5865708" cy="4893647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478836" y="762289"/>
              <a:ext cx="5865708" cy="489364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Menu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{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[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 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"&amp;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File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[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{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endPara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	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!"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HandleClickMe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]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}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],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ApplicationItems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[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Preferences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..."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],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QuitItem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{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Quit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endPara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Shortcut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CommonModifier+Q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HandleQuit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},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AboutItem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{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ButtonMenuItem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endPara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About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..."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HandleAbout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},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ToolBar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{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Items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[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{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"$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ButtonToolItem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Text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Me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endPara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ru-RU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Click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2E75B6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 err="1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HandleClickMe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}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]</a:t>
              </a:r>
              <a:b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ru-RU" altLang="ru-RU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01471" y="851418"/>
              <a:ext cx="54694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JSON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5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8898990" y="2813091"/>
            <a:ext cx="2304132" cy="3743700"/>
          </a:xfrm>
        </p:spPr>
        <p:txBody>
          <a:bodyPr/>
          <a:lstStyle/>
          <a:p>
            <a:pPr marL="285750" indent="-285750"/>
            <a:r>
              <a:rPr lang="en-US" sz="1800" dirty="0"/>
              <a:t>Design Preview</a:t>
            </a:r>
          </a:p>
          <a:p>
            <a:pPr marL="285750" indent="-285750"/>
            <a:r>
              <a:rPr lang="en-US" sz="1800" dirty="0"/>
              <a:t>Code Insight </a:t>
            </a:r>
          </a:p>
          <a:p>
            <a:pPr marL="628650" lvl="1"/>
            <a:r>
              <a:rPr lang="en-US" sz="1800" dirty="0"/>
              <a:t>XAML</a:t>
            </a:r>
          </a:p>
          <a:p>
            <a:pPr marL="628650" lvl="1"/>
            <a:r>
              <a:rPr lang="en-US" sz="1800" dirty="0"/>
              <a:t>JSON</a:t>
            </a:r>
            <a:endParaRPr lang="ru-RU" sz="1800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  <a:r>
              <a:rPr lang="en-US" dirty="0"/>
              <a:t> (VS </a:t>
            </a:r>
            <a:r>
              <a:rPr lang="en-US" dirty="0" smtClean="0"/>
              <a:t>2017</a:t>
            </a:r>
            <a:r>
              <a:rPr lang="en-US" dirty="0"/>
              <a:t>/</a:t>
            </a:r>
            <a:r>
              <a:rPr lang="ru-RU" dirty="0" smtClean="0"/>
              <a:t>2019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42" y="1805404"/>
            <a:ext cx="7371702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8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ru-RU" sz="7200" dirty="0">
                <a:solidFill>
                  <a:srgbClr val="E5291E"/>
                </a:solidFill>
              </a:rPr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10677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E5291E"/>
                </a:solidFill>
              </a:rPr>
              <a:t>Для чего десктоп</a:t>
            </a:r>
            <a:r>
              <a:rPr lang="ru-RU" dirty="0">
                <a:solidFill>
                  <a:srgbClr val="E5291E"/>
                </a:solidFill>
              </a:rPr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271553" y="1773241"/>
            <a:ext cx="5184487" cy="4751387"/>
          </a:xfrm>
        </p:spPr>
        <p:txBody>
          <a:bodyPr/>
          <a:lstStyle/>
          <a:p>
            <a:pPr lvl="0"/>
            <a:r>
              <a:rPr lang="ru-RU" dirty="0"/>
              <a:t>Тяжелая графика</a:t>
            </a:r>
          </a:p>
          <a:p>
            <a:pPr lvl="0"/>
            <a:r>
              <a:rPr lang="ru-RU" dirty="0"/>
              <a:t>Специфика ОС</a:t>
            </a:r>
            <a:endParaRPr lang="en-US" dirty="0"/>
          </a:p>
          <a:p>
            <a:pPr lvl="0"/>
            <a:r>
              <a:rPr lang="en-US" dirty="0"/>
              <a:t>Hardware</a:t>
            </a:r>
          </a:p>
          <a:p>
            <a:pPr lvl="0"/>
            <a:r>
              <a:rPr lang="ru-RU" dirty="0"/>
              <a:t>Требования заказчика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1545237"/>
            <a:ext cx="4244667" cy="23861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2962198"/>
            <a:ext cx="3406981" cy="22031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7239" t="11023" r="6927" b="7393"/>
          <a:stretch/>
        </p:blipFill>
        <p:spPr>
          <a:xfrm>
            <a:off x="6030050" y="4250840"/>
            <a:ext cx="3012221" cy="227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10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_E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3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ETO.Forms</a:t>
            </a:r>
            <a:r>
              <a:rPr lang="en-US" dirty="0"/>
              <a:t> Pros &amp; Cons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1"/>
          </p:nvPr>
        </p:nvSpPr>
        <p:spPr>
          <a:xfrm>
            <a:off x="1295401" y="2774530"/>
            <a:ext cx="4944615" cy="3750099"/>
          </a:xfrm>
        </p:spPr>
        <p:txBody>
          <a:bodyPr>
            <a:normAutofit/>
          </a:bodyPr>
          <a:lstStyle/>
          <a:p>
            <a:r>
              <a:rPr lang="ru-RU" sz="2200" dirty="0"/>
              <a:t>Простота разработки</a:t>
            </a:r>
            <a:endParaRPr lang="en-US" sz="2200" dirty="0"/>
          </a:p>
          <a:p>
            <a:r>
              <a:rPr lang="ru-RU" sz="2200" dirty="0"/>
              <a:t>Удобный</a:t>
            </a:r>
            <a:r>
              <a:rPr lang="en-US" sz="2200" dirty="0"/>
              <a:t> .NET UX (</a:t>
            </a:r>
            <a:r>
              <a:rPr lang="ru-RU" sz="2200" dirty="0"/>
              <a:t>как у</a:t>
            </a:r>
            <a:r>
              <a:rPr lang="en-US" sz="2200" dirty="0"/>
              <a:t> WinForms)</a:t>
            </a:r>
          </a:p>
          <a:p>
            <a:r>
              <a:rPr lang="ru-RU" sz="2200" dirty="0"/>
              <a:t>Есть все базовые </a:t>
            </a:r>
            <a:r>
              <a:rPr lang="ru-RU" sz="2200" dirty="0" err="1"/>
              <a:t>контролы</a:t>
            </a:r>
            <a:endParaRPr lang="en-US" sz="2200" dirty="0"/>
          </a:p>
          <a:p>
            <a:pPr lvl="1"/>
            <a:r>
              <a:rPr lang="ru-RU" sz="2200" dirty="0"/>
              <a:t>Меню</a:t>
            </a:r>
            <a:endParaRPr lang="en-US" sz="2200" dirty="0"/>
          </a:p>
          <a:p>
            <a:pPr lvl="1"/>
            <a:r>
              <a:rPr lang="en-US" sz="2200" dirty="0"/>
              <a:t>Edit controls</a:t>
            </a:r>
          </a:p>
          <a:p>
            <a:pPr lvl="1"/>
            <a:r>
              <a:rPr lang="ru-RU" sz="2200" dirty="0"/>
              <a:t>Списки</a:t>
            </a:r>
            <a:endParaRPr lang="en-US" sz="2200" dirty="0"/>
          </a:p>
          <a:p>
            <a:endParaRPr lang="ru-RU" sz="2200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2"/>
          </p:nvPr>
        </p:nvSpPr>
        <p:spPr>
          <a:xfrm>
            <a:off x="6402131" y="2774530"/>
            <a:ext cx="5760191" cy="3750099"/>
          </a:xfrm>
        </p:spPr>
        <p:txBody>
          <a:bodyPr>
            <a:noAutofit/>
          </a:bodyPr>
          <a:lstStyle/>
          <a:p>
            <a:r>
              <a:rPr lang="ru-RU" sz="2200" dirty="0"/>
              <a:t>Всего один разработчик</a:t>
            </a:r>
            <a:r>
              <a:rPr lang="en-US" sz="2200" dirty="0"/>
              <a:t>/</a:t>
            </a:r>
            <a:r>
              <a:rPr lang="ru-RU" sz="2200" dirty="0" err="1"/>
              <a:t>саппортер</a:t>
            </a:r>
            <a:r>
              <a:rPr lang="en-US" sz="2200" dirty="0"/>
              <a:t>/</a:t>
            </a:r>
            <a:r>
              <a:rPr lang="ru-RU" sz="2200" dirty="0" err="1"/>
              <a:t>мейнтейнер</a:t>
            </a:r>
            <a:endParaRPr lang="en-US" sz="2200" dirty="0"/>
          </a:p>
          <a:p>
            <a:r>
              <a:rPr lang="ru-RU" sz="2200" dirty="0" smtClean="0"/>
              <a:t>Слабые</a:t>
            </a:r>
            <a:r>
              <a:rPr lang="en-US" sz="2200" dirty="0" smtClean="0"/>
              <a:t> layouts</a:t>
            </a:r>
            <a:endParaRPr lang="en-US" sz="2200" dirty="0"/>
          </a:p>
          <a:p>
            <a:r>
              <a:rPr lang="ru-RU" sz="2200" dirty="0"/>
              <a:t>Зависит</a:t>
            </a:r>
            <a:r>
              <a:rPr lang="en-US" sz="2200" dirty="0"/>
              <a:t> </a:t>
            </a:r>
            <a:r>
              <a:rPr lang="ru-RU" sz="2200" dirty="0"/>
              <a:t>от</a:t>
            </a:r>
            <a:r>
              <a:rPr lang="en-US" sz="2200" dirty="0"/>
              <a:t> </a:t>
            </a:r>
            <a:r>
              <a:rPr lang="ru-RU" sz="2200" dirty="0"/>
              <a:t>других</a:t>
            </a:r>
            <a:r>
              <a:rPr lang="en-US" sz="2200" dirty="0"/>
              <a:t> GUI </a:t>
            </a:r>
            <a:r>
              <a:rPr lang="ru-RU" sz="2200" dirty="0" smtClean="0"/>
              <a:t>библ</a:t>
            </a:r>
            <a:r>
              <a:rPr lang="ru-RU" sz="2200" dirty="0"/>
              <a:t>и</a:t>
            </a:r>
            <a:r>
              <a:rPr lang="ru-RU" sz="2200" dirty="0" smtClean="0"/>
              <a:t>отек</a:t>
            </a:r>
            <a:endParaRPr lang="en-US" sz="2200" dirty="0"/>
          </a:p>
          <a:p>
            <a:pPr lvl="1"/>
            <a:r>
              <a:rPr lang="ru-RU" sz="2200" dirty="0"/>
              <a:t>Можно</a:t>
            </a:r>
            <a:r>
              <a:rPr lang="en-US" sz="2200" dirty="0"/>
              <a:t> </a:t>
            </a:r>
            <a:r>
              <a:rPr lang="ru-RU" sz="2200" dirty="0"/>
              <a:t>использовать</a:t>
            </a:r>
            <a:r>
              <a:rPr lang="en-US" sz="2200" dirty="0"/>
              <a:t> </a:t>
            </a:r>
            <a:r>
              <a:rPr lang="ru-RU" sz="2200" dirty="0"/>
              <a:t>только</a:t>
            </a:r>
            <a:r>
              <a:rPr lang="en-US" sz="2200" dirty="0"/>
              <a:t> </a:t>
            </a:r>
            <a:r>
              <a:rPr lang="ru-RU" sz="2200" dirty="0"/>
              <a:t>базовый</a:t>
            </a:r>
            <a:r>
              <a:rPr lang="en-US" sz="2200" dirty="0"/>
              <a:t> </a:t>
            </a:r>
            <a:r>
              <a:rPr lang="ru-RU" sz="2200" dirty="0"/>
              <a:t>функционал</a:t>
            </a:r>
            <a:r>
              <a:rPr lang="ru-RU" sz="1400" dirty="0"/>
              <a:t>	</a:t>
            </a:r>
            <a:endParaRPr lang="en-US" sz="1400" dirty="0"/>
          </a:p>
          <a:p>
            <a:endParaRPr lang="ru-RU" sz="22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Pros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6402131" y="1773238"/>
            <a:ext cx="4656071" cy="647700"/>
          </a:xfrm>
        </p:spPr>
        <p:txBody>
          <a:bodyPr/>
          <a:lstStyle/>
          <a:p>
            <a:r>
              <a:rPr lang="en-US" dirty="0"/>
              <a:t>Cons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1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E5291E"/>
                </a:solidFill>
              </a:rPr>
              <a:t>Avalonia</a:t>
            </a:r>
            <a:endParaRPr lang="ru-RU" sz="7200" dirty="0">
              <a:solidFill>
                <a:srgbClr val="E52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839416" y="1927964"/>
            <a:ext cx="4193283" cy="2355582"/>
            <a:chOff x="2246855" y="935741"/>
            <a:chExt cx="3689125" cy="2135119"/>
          </a:xfrm>
        </p:grpSpPr>
        <p:sp>
          <p:nvSpPr>
            <p:cNvPr id="5" name="Скругленный прямоугольник 4"/>
            <p:cNvSpPr/>
            <p:nvPr/>
          </p:nvSpPr>
          <p:spPr>
            <a:xfrm>
              <a:off x="2246855" y="935741"/>
              <a:ext cx="3689125" cy="21351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spcCol="252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Logical / visual tree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Controls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Layouts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Styles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Animation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Binding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48200" y="2331720"/>
              <a:ext cx="1000449" cy="585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Core</a:t>
              </a:r>
              <a:endParaRPr lang="ru-RU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Скругленный прямоугольник 6"/>
          <p:cNvSpPr/>
          <p:nvPr/>
        </p:nvSpPr>
        <p:spPr>
          <a:xfrm>
            <a:off x="3232499" y="5157192"/>
            <a:ext cx="1800200" cy="6664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XAML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39416" y="5142768"/>
            <a:ext cx="1800200" cy="6664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Themes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453198" y="2513260"/>
            <a:ext cx="2082962" cy="701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Windowing Subsystem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480755" y="4051400"/>
            <a:ext cx="2082962" cy="701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Rendering Subsystem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83"/>
          <a:stretch/>
        </p:blipFill>
        <p:spPr>
          <a:xfrm>
            <a:off x="10082383" y="4806069"/>
            <a:ext cx="1124823" cy="106510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3" y="3405124"/>
            <a:ext cx="845638" cy="99679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286" y="1961336"/>
            <a:ext cx="1073563" cy="117116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8328637" y="4710491"/>
            <a:ext cx="1011226" cy="3952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Direct2D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328636" y="5407403"/>
            <a:ext cx="1011226" cy="3952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Cairo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328637" y="4013577"/>
            <a:ext cx="1011226" cy="3952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Skia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328638" y="2619749"/>
            <a:ext cx="1011226" cy="3952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GTK/GDK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328636" y="3316663"/>
            <a:ext cx="1011226" cy="3952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8328636" y="1922835"/>
            <a:ext cx="1011226" cy="3952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Win32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20" name="Прямая со стрелкой 19"/>
          <p:cNvCxnSpPr>
            <a:stCxn id="5" idx="3"/>
            <a:endCxn id="9" idx="1"/>
          </p:cNvCxnSpPr>
          <p:nvPr/>
        </p:nvCxnSpPr>
        <p:spPr>
          <a:xfrm flipV="1">
            <a:off x="5032699" y="2863780"/>
            <a:ext cx="420499" cy="241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5" idx="3"/>
            <a:endCxn id="10" idx="1"/>
          </p:cNvCxnSpPr>
          <p:nvPr/>
        </p:nvCxnSpPr>
        <p:spPr>
          <a:xfrm>
            <a:off x="5032699" y="3105755"/>
            <a:ext cx="448056" cy="1296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9" idx="3"/>
            <a:endCxn id="19" idx="1"/>
          </p:cNvCxnSpPr>
          <p:nvPr/>
        </p:nvCxnSpPr>
        <p:spPr>
          <a:xfrm flipV="1">
            <a:off x="7536160" y="2120451"/>
            <a:ext cx="792476" cy="743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3"/>
            <a:endCxn id="17" idx="1"/>
          </p:cNvCxnSpPr>
          <p:nvPr/>
        </p:nvCxnSpPr>
        <p:spPr>
          <a:xfrm flipV="1">
            <a:off x="7536160" y="2817365"/>
            <a:ext cx="792478" cy="46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9" idx="3"/>
            <a:endCxn id="18" idx="1"/>
          </p:cNvCxnSpPr>
          <p:nvPr/>
        </p:nvCxnSpPr>
        <p:spPr>
          <a:xfrm>
            <a:off x="7536160" y="2863780"/>
            <a:ext cx="792476" cy="650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0" idx="3"/>
            <a:endCxn id="16" idx="1"/>
          </p:cNvCxnSpPr>
          <p:nvPr/>
        </p:nvCxnSpPr>
        <p:spPr>
          <a:xfrm flipV="1">
            <a:off x="7563717" y="4211193"/>
            <a:ext cx="764920" cy="190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0" idx="3"/>
            <a:endCxn id="14" idx="1"/>
          </p:cNvCxnSpPr>
          <p:nvPr/>
        </p:nvCxnSpPr>
        <p:spPr>
          <a:xfrm>
            <a:off x="7563717" y="4401920"/>
            <a:ext cx="764920" cy="506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10" idx="3"/>
            <a:endCxn id="15" idx="1"/>
          </p:cNvCxnSpPr>
          <p:nvPr/>
        </p:nvCxnSpPr>
        <p:spPr>
          <a:xfrm>
            <a:off x="7563717" y="4401920"/>
            <a:ext cx="764919" cy="1203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5" idx="2"/>
            <a:endCxn id="8" idx="0"/>
          </p:cNvCxnSpPr>
          <p:nvPr/>
        </p:nvCxnSpPr>
        <p:spPr>
          <a:xfrm flipH="1">
            <a:off x="1739516" y="4283546"/>
            <a:ext cx="1196542" cy="859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5" idx="2"/>
            <a:endCxn id="7" idx="0"/>
          </p:cNvCxnSpPr>
          <p:nvPr/>
        </p:nvCxnSpPr>
        <p:spPr>
          <a:xfrm>
            <a:off x="2936058" y="4283546"/>
            <a:ext cx="1196541" cy="873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8" idx="3"/>
            <a:endCxn id="7" idx="1"/>
          </p:cNvCxnSpPr>
          <p:nvPr/>
        </p:nvCxnSpPr>
        <p:spPr>
          <a:xfrm>
            <a:off x="2639616" y="5476006"/>
            <a:ext cx="592883" cy="1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9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0176" y="1619664"/>
            <a:ext cx="2768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Как</a:t>
            </a:r>
            <a:r>
              <a:rPr lang="en-US" sz="2000" b="1" dirty="0"/>
              <a:t> WPF, </a:t>
            </a:r>
            <a:r>
              <a:rPr lang="ru-RU" sz="2000" b="1" dirty="0"/>
              <a:t>но</a:t>
            </a:r>
            <a:r>
              <a:rPr lang="en-US" sz="2000" b="1" dirty="0"/>
              <a:t> … </a:t>
            </a:r>
            <a:r>
              <a:rPr lang="ru-RU" sz="2000" b="1" dirty="0"/>
              <a:t>не</a:t>
            </a:r>
            <a:r>
              <a:rPr lang="en-US" sz="2000" b="1" dirty="0"/>
              <a:t> WPF</a:t>
            </a:r>
            <a:endParaRPr lang="ru-RU" sz="2000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55440" y="2276872"/>
            <a:ext cx="8136904" cy="403187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Program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=&gt;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BuildAvaloniaApp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AppMain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AppBuilder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BuildAvaloniaApp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=&gt;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AppBuilder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UseDataGrid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UsePlatformDetect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LogToDebug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AppMain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4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34588" y="1844824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Styles == WPF + CSS</a:t>
            </a:r>
            <a:endParaRPr lang="ru-RU" sz="20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71556" y="1844824"/>
            <a:ext cx="5570756" cy="255454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Window.Styles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TextBlock.h1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TextBlock.blue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Setter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Foreground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&lt;/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Window.Styles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834588" y="2965844"/>
            <a:ext cx="3066865" cy="73866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TextBlock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h1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Subject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TextBlock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5120279"/>
            <a:ext cx="5662762" cy="1037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5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8832396" y="3008746"/>
            <a:ext cx="2664172" cy="3527676"/>
          </a:xfrm>
        </p:spPr>
        <p:txBody>
          <a:bodyPr/>
          <a:lstStyle/>
          <a:p>
            <a:pPr marL="285750" indent="-285750"/>
            <a:r>
              <a:rPr lang="en-US" sz="1800" dirty="0"/>
              <a:t>Design Preview</a:t>
            </a:r>
          </a:p>
          <a:p>
            <a:pPr marL="285750" indent="-285750"/>
            <a:r>
              <a:rPr lang="en-US" sz="1800" dirty="0"/>
              <a:t>Code Insight </a:t>
            </a:r>
          </a:p>
          <a:p>
            <a:pPr marL="628650" lvl="1"/>
            <a:r>
              <a:rPr lang="en-US" sz="1800" dirty="0"/>
              <a:t>XAML</a:t>
            </a:r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56" y="1784610"/>
            <a:ext cx="7052442" cy="440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2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ru-RU" sz="7200" dirty="0">
                <a:solidFill>
                  <a:srgbClr val="E5291E"/>
                </a:solidFill>
              </a:rPr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328563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_Avalon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4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Avalonia Pros &amp; Cons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1"/>
          </p:nvPr>
        </p:nvSpPr>
        <p:spPr>
          <a:xfrm>
            <a:off x="1271590" y="2636912"/>
            <a:ext cx="4656139" cy="3750099"/>
          </a:xfrm>
        </p:spPr>
        <p:txBody>
          <a:bodyPr>
            <a:noAutofit/>
          </a:bodyPr>
          <a:lstStyle/>
          <a:p>
            <a:r>
              <a:rPr lang="ru-RU" sz="2200" dirty="0"/>
              <a:t>Отличный функционал</a:t>
            </a:r>
            <a:endParaRPr lang="en-US" sz="2200" dirty="0"/>
          </a:p>
          <a:p>
            <a:pPr lvl="1"/>
            <a:r>
              <a:rPr lang="ru-RU" sz="2200" dirty="0" err="1"/>
              <a:t>Биндинги</a:t>
            </a:r>
            <a:endParaRPr lang="en-US" sz="2200" dirty="0"/>
          </a:p>
          <a:p>
            <a:pPr lvl="1"/>
            <a:r>
              <a:rPr lang="ru-RU" sz="2200" dirty="0"/>
              <a:t>Стили</a:t>
            </a:r>
            <a:endParaRPr lang="en-US" sz="2200" dirty="0"/>
          </a:p>
          <a:p>
            <a:pPr lvl="1"/>
            <a:r>
              <a:rPr lang="ru-RU" sz="2200" dirty="0"/>
              <a:t>Множество</a:t>
            </a:r>
            <a:r>
              <a:rPr lang="en-US" sz="2200" dirty="0"/>
              <a:t> </a:t>
            </a:r>
            <a:r>
              <a:rPr lang="ru-RU" sz="2200" dirty="0" err="1"/>
              <a:t>контролов</a:t>
            </a:r>
            <a:endParaRPr lang="en-US" sz="2200" dirty="0"/>
          </a:p>
          <a:p>
            <a:pPr lvl="1"/>
            <a:r>
              <a:rPr lang="en-US" sz="2200" dirty="0"/>
              <a:t>…</a:t>
            </a:r>
          </a:p>
          <a:p>
            <a:r>
              <a:rPr lang="en-US" sz="2200" dirty="0"/>
              <a:t>WPF-like</a:t>
            </a:r>
          </a:p>
          <a:p>
            <a:r>
              <a:rPr lang="ru-RU" sz="2200" dirty="0"/>
              <a:t>Большое </a:t>
            </a:r>
            <a:r>
              <a:rPr lang="ru-RU" sz="2200" dirty="0" err="1"/>
              <a:t>комьюнити</a:t>
            </a:r>
            <a:endParaRPr lang="en-US" sz="2200" dirty="0"/>
          </a:p>
          <a:p>
            <a:r>
              <a:rPr lang="ru-RU" sz="2200" dirty="0"/>
              <a:t>Сторонние проекты </a:t>
            </a:r>
            <a:r>
              <a:rPr lang="en-US" sz="2200" dirty="0"/>
              <a:t>(</a:t>
            </a:r>
            <a:r>
              <a:rPr lang="ru-RU" sz="2200" dirty="0" err="1"/>
              <a:t>контролы</a:t>
            </a:r>
            <a:r>
              <a:rPr lang="en-US" sz="2200" dirty="0"/>
              <a:t>)</a:t>
            </a:r>
            <a:endParaRPr lang="ru-RU" sz="2200" dirty="0"/>
          </a:p>
          <a:p>
            <a:endParaRPr lang="ru-RU" sz="2200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2"/>
          </p:nvPr>
        </p:nvSpPr>
        <p:spPr>
          <a:xfrm>
            <a:off x="6232425" y="2651860"/>
            <a:ext cx="4656137" cy="3750099"/>
          </a:xfrm>
        </p:spPr>
        <p:txBody>
          <a:bodyPr>
            <a:normAutofit/>
          </a:bodyPr>
          <a:lstStyle/>
          <a:p>
            <a:r>
              <a:rPr lang="ru-RU" sz="2200" dirty="0"/>
              <a:t>Как</a:t>
            </a:r>
            <a:r>
              <a:rPr lang="en-US" sz="2200" dirty="0"/>
              <a:t> WPF, </a:t>
            </a:r>
            <a:r>
              <a:rPr lang="ru-RU" sz="2200" dirty="0"/>
              <a:t>но</a:t>
            </a:r>
            <a:r>
              <a:rPr lang="en-US" sz="2200" dirty="0"/>
              <a:t> </a:t>
            </a:r>
            <a:r>
              <a:rPr lang="ru-RU" sz="2200" dirty="0"/>
              <a:t>не</a:t>
            </a:r>
            <a:r>
              <a:rPr lang="en-US" sz="2200" dirty="0"/>
              <a:t> WPF</a:t>
            </a:r>
          </a:p>
          <a:p>
            <a:pPr lvl="1"/>
            <a:r>
              <a:rPr lang="ru-RU" sz="2200" dirty="0"/>
              <a:t>Сложная миграция</a:t>
            </a:r>
            <a:endParaRPr lang="en-US" sz="2200" dirty="0"/>
          </a:p>
          <a:p>
            <a:endParaRPr lang="ru-RU" sz="22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Pros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93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3"/>
          </p:nvPr>
        </p:nvSpPr>
        <p:spPr>
          <a:xfrm>
            <a:off x="7176120" y="1773241"/>
            <a:ext cx="3744292" cy="4751387"/>
          </a:xfrm>
        </p:spPr>
        <p:txBody>
          <a:bodyPr/>
          <a:lstStyle/>
          <a:p>
            <a:pPr lvl="0"/>
            <a:r>
              <a:rPr lang="ru-RU" dirty="0"/>
              <a:t>Уже написанный код</a:t>
            </a:r>
          </a:p>
          <a:p>
            <a:pPr lvl="0"/>
            <a:r>
              <a:rPr lang="en-US" dirty="0"/>
              <a:t>.NET </a:t>
            </a:r>
            <a:r>
              <a:rPr lang="ru-RU" dirty="0"/>
              <a:t>библиотека</a:t>
            </a:r>
            <a:r>
              <a:rPr lang="en-US" dirty="0"/>
              <a:t>/API</a:t>
            </a:r>
          </a:p>
          <a:p>
            <a:pPr lvl="0"/>
            <a:r>
              <a:rPr lang="ru-RU" dirty="0"/>
              <a:t>Команда пишет на </a:t>
            </a:r>
            <a:r>
              <a:rPr lang="en-US" dirty="0"/>
              <a:t>.NET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Для чего десктоп </a:t>
            </a:r>
            <a:r>
              <a:rPr lang="ru-RU" dirty="0"/>
              <a:t>на </a:t>
            </a:r>
            <a:r>
              <a:rPr lang="en-US" dirty="0"/>
              <a:t>.NET?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55440" y="1632549"/>
            <a:ext cx="26367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Legacy</a:t>
            </a:r>
            <a:endParaRPr lang="ru-RU" sz="5400" b="1" cap="none" spc="0" dirty="0">
              <a:ln/>
              <a:solidFill>
                <a:schemeClr val="accent3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13915" b="19297"/>
          <a:stretch/>
        </p:blipFill>
        <p:spPr>
          <a:xfrm>
            <a:off x="1794325" y="2783389"/>
            <a:ext cx="4408530" cy="185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659" y="4852183"/>
            <a:ext cx="5681607" cy="185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955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en-US" sz="7200" dirty="0"/>
              <a:t>HTML/CSS-based</a:t>
            </a:r>
            <a:endParaRPr lang="ru-RU" sz="7200" dirty="0">
              <a:solidFill>
                <a:srgbClr val="E52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09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HTML/CSS-based</a:t>
            </a:r>
            <a:r>
              <a:rPr lang="ru-RU" dirty="0"/>
              <a:t> </a:t>
            </a:r>
            <a:r>
              <a:rPr lang="ru-RU" dirty="0" err="1"/>
              <a:t>фреймворки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882254"/>
              </p:ext>
            </p:extLst>
          </p:nvPr>
        </p:nvGraphicFramePr>
        <p:xfrm>
          <a:off x="839416" y="1700809"/>
          <a:ext cx="10513169" cy="4176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2103">
                  <a:extLst>
                    <a:ext uri="{9D8B030D-6E8A-4147-A177-3AD203B41FA5}">
                      <a16:colId xmlns:a16="http://schemas.microsoft.com/office/drawing/2014/main" val="1005884159"/>
                    </a:ext>
                  </a:extLst>
                </a:gridCol>
                <a:gridCol w="2814248">
                  <a:extLst>
                    <a:ext uri="{9D8B030D-6E8A-4147-A177-3AD203B41FA5}">
                      <a16:colId xmlns:a16="http://schemas.microsoft.com/office/drawing/2014/main" val="3713114056"/>
                    </a:ext>
                  </a:extLst>
                </a:gridCol>
                <a:gridCol w="2926818">
                  <a:extLst>
                    <a:ext uri="{9D8B030D-6E8A-4147-A177-3AD203B41FA5}">
                      <a16:colId xmlns:a16="http://schemas.microsoft.com/office/drawing/2014/main" val="2730496761"/>
                    </a:ext>
                  </a:extLst>
                </a:gridCol>
              </a:tblGrid>
              <a:tr h="682863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Фреймворк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.NET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binding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633773"/>
                  </a:ext>
                </a:extLst>
              </a:tr>
              <a:tr h="1164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Chromium Embedded Framework (CEF)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CEFCharp</a:t>
                      </a:r>
                      <a:r>
                        <a:rPr lang="en-US" sz="1400" dirty="0"/>
                        <a:t> (Windows Only)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892371"/>
                  </a:ext>
                </a:extLst>
              </a:tr>
              <a:tr h="1164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Electron JS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Electron.Net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141197"/>
                  </a:ext>
                </a:extLst>
              </a:tr>
              <a:tr h="1164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Sciter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SciterSharp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160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95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en-US" sz="7200" dirty="0" err="1"/>
              <a:t>Electron.Net</a:t>
            </a:r>
            <a:endParaRPr lang="ru-RU" sz="7200" dirty="0">
              <a:solidFill>
                <a:srgbClr val="E52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8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Electron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071664" y="1628800"/>
            <a:ext cx="8136904" cy="4752528"/>
            <a:chOff x="792480" y="1234440"/>
            <a:chExt cx="5288280" cy="3192780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792480" y="1234440"/>
              <a:ext cx="5288280" cy="319278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1367790"/>
              <a:ext cx="758190" cy="758190"/>
            </a:xfrm>
            <a:prstGeom prst="rect">
              <a:avLst/>
            </a:prstGeom>
          </p:spPr>
        </p:pic>
      </p:grpSp>
      <p:grpSp>
        <p:nvGrpSpPr>
          <p:cNvPr id="7" name="Группа 6"/>
          <p:cNvGrpSpPr/>
          <p:nvPr/>
        </p:nvGrpSpPr>
        <p:grpSpPr>
          <a:xfrm>
            <a:off x="7140116" y="5013176"/>
            <a:ext cx="3681539" cy="1144953"/>
            <a:chOff x="3421380" y="3478530"/>
            <a:chExt cx="2392680" cy="769187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380" y="3588587"/>
              <a:ext cx="609600" cy="609600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570" y="3478530"/>
              <a:ext cx="1253490" cy="769187"/>
            </a:xfrm>
            <a:prstGeom prst="rect">
              <a:avLst/>
            </a:prstGeom>
          </p:spPr>
        </p:pic>
      </p:grpSp>
      <p:sp>
        <p:nvSpPr>
          <p:cNvPr id="10" name="Прямоугольник 9"/>
          <p:cNvSpPr/>
          <p:nvPr/>
        </p:nvSpPr>
        <p:spPr>
          <a:xfrm>
            <a:off x="7299873" y="2114006"/>
            <a:ext cx="1406957" cy="13611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main.js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859046" y="2844835"/>
            <a:ext cx="1219363" cy="6436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245326" y="3364210"/>
            <a:ext cx="1190052" cy="6408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584839" y="3868266"/>
            <a:ext cx="1214479" cy="6408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696458" y="1944669"/>
            <a:ext cx="1720836" cy="693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DOM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&amp; JS API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714285" y="2815303"/>
            <a:ext cx="1720836" cy="462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Electron API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735172" y="3519911"/>
            <a:ext cx="1720836" cy="462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Node.JS API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7" name="Прямая со стрелкой 16"/>
          <p:cNvCxnSpPr>
            <a:stCxn id="10" idx="1"/>
            <a:endCxn id="14" idx="3"/>
          </p:cNvCxnSpPr>
          <p:nvPr/>
        </p:nvCxnSpPr>
        <p:spPr>
          <a:xfrm flipH="1" flipV="1">
            <a:off x="6417294" y="2291326"/>
            <a:ext cx="882579" cy="5032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0" idx="1"/>
            <a:endCxn id="15" idx="3"/>
          </p:cNvCxnSpPr>
          <p:nvPr/>
        </p:nvCxnSpPr>
        <p:spPr>
          <a:xfrm flipH="1">
            <a:off x="6435121" y="2794559"/>
            <a:ext cx="864752" cy="251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0" idx="1"/>
            <a:endCxn id="16" idx="3"/>
          </p:cNvCxnSpPr>
          <p:nvPr/>
        </p:nvCxnSpPr>
        <p:spPr>
          <a:xfrm flipH="1">
            <a:off x="6456008" y="2794559"/>
            <a:ext cx="843865" cy="956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Стрелка вниз 19"/>
          <p:cNvSpPr/>
          <p:nvPr/>
        </p:nvSpPr>
        <p:spPr>
          <a:xfrm rot="6847130">
            <a:off x="8774167" y="2844532"/>
            <a:ext cx="488839" cy="78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Скругленная прямоугольная выноска 20"/>
          <p:cNvSpPr/>
          <p:nvPr/>
        </p:nvSpPr>
        <p:spPr>
          <a:xfrm>
            <a:off x="754432" y="2492896"/>
            <a:ext cx="2157333" cy="1613558"/>
          </a:xfrm>
          <a:prstGeom prst="wedgeRoundRectCallout">
            <a:avLst>
              <a:gd name="adj1" fmla="val 140083"/>
              <a:gd name="adj2" fmla="val -710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Windowing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Clipboard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156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 err="1"/>
              <a:t>Electron.NET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1271556" y="2046685"/>
            <a:ext cx="4886692" cy="3912860"/>
            <a:chOff x="855281" y="1234440"/>
            <a:chExt cx="3878580" cy="319278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855281" y="1234440"/>
              <a:ext cx="3878580" cy="319278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725" y="3638117"/>
              <a:ext cx="609600" cy="609600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961" y="3520630"/>
              <a:ext cx="1253490" cy="769187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1367790"/>
              <a:ext cx="758190" cy="758190"/>
            </a:xfrm>
            <a:prstGeom prst="rect">
              <a:avLst/>
            </a:prstGeom>
          </p:spPr>
        </p:pic>
      </p:grpSp>
      <p:sp>
        <p:nvSpPr>
          <p:cNvPr id="8" name="Прямоугольник 7"/>
          <p:cNvSpPr/>
          <p:nvPr/>
        </p:nvSpPr>
        <p:spPr>
          <a:xfrm>
            <a:off x="3312812" y="2422542"/>
            <a:ext cx="1977718" cy="595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bootstrapper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588257" y="2622749"/>
            <a:ext cx="3544144" cy="301927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ASP.NET Core App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Двойная стрелка влево/вправо 9"/>
          <p:cNvSpPr/>
          <p:nvPr/>
        </p:nvSpPr>
        <p:spPr>
          <a:xfrm>
            <a:off x="5431748" y="3690697"/>
            <a:ext cx="2788576" cy="50193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060531" y="5295006"/>
            <a:ext cx="861849" cy="496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333020" y="5783197"/>
            <a:ext cx="1022311" cy="720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chemeClr val="tx1"/>
                </a:solidFill>
              </a:rPr>
              <a:t>cshtml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824663" y="5222766"/>
            <a:ext cx="1022311" cy="736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chemeClr val="tx1"/>
                </a:solidFill>
              </a:rPr>
              <a:t>cs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351652" y="3635646"/>
            <a:ext cx="1977718" cy="5953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Electron API Wrapper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422846" y="3647894"/>
            <a:ext cx="1409085" cy="578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Electron API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6" name="Прямая со стрелкой 15"/>
          <p:cNvCxnSpPr>
            <a:stCxn id="14" idx="1"/>
            <a:endCxn id="15" idx="3"/>
          </p:cNvCxnSpPr>
          <p:nvPr/>
        </p:nvCxnSpPr>
        <p:spPr>
          <a:xfrm flipH="1">
            <a:off x="2831931" y="3933313"/>
            <a:ext cx="519721" cy="3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8322702" y="3649997"/>
            <a:ext cx="1804352" cy="6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Electron API Server Side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669224" y="5676721"/>
            <a:ext cx="866212" cy="4856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9156091" y="6049566"/>
            <a:ext cx="823835" cy="4750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  <a:endParaRPr lang="ru-RU" dirty="0"/>
          </a:p>
        </p:txBody>
      </p:sp>
      <p:sp>
        <p:nvSpPr>
          <p:cNvPr id="20" name="Стрелка вправо 19"/>
          <p:cNvSpPr/>
          <p:nvPr/>
        </p:nvSpPr>
        <p:spPr>
          <a:xfrm>
            <a:off x="7227864" y="4614450"/>
            <a:ext cx="978408" cy="5141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8305033" y="4586000"/>
            <a:ext cx="1804352" cy="6000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MVC / Web API controllers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Стили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Frontend</a:t>
            </a:r>
            <a:r>
              <a:rPr lang="en-US" dirty="0" smtClean="0"/>
              <a:t>: </a:t>
            </a:r>
            <a:r>
              <a:rPr lang="ru-RU" dirty="0"/>
              <a:t>Любые</a:t>
            </a:r>
            <a:r>
              <a:rPr lang="en-US" dirty="0"/>
              <a:t> </a:t>
            </a:r>
            <a:r>
              <a:rPr lang="ru-RU" dirty="0" err="1"/>
              <a:t>фронтенд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NodeJS </a:t>
            </a:r>
            <a:r>
              <a:rPr lang="ru-RU" dirty="0"/>
              <a:t>библиотеки</a:t>
            </a:r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b="1" dirty="0" smtClean="0"/>
              <a:t>Backend</a:t>
            </a:r>
            <a:r>
              <a:rPr lang="en-US" dirty="0" smtClean="0"/>
              <a:t>: </a:t>
            </a:r>
            <a:r>
              <a:rPr lang="en-US" dirty="0"/>
              <a:t>.NET Core </a:t>
            </a:r>
          </a:p>
          <a:p>
            <a:pPr lvl="1"/>
            <a:r>
              <a:rPr lang="en-US" dirty="0"/>
              <a:t>MVC (API, Pages, … )</a:t>
            </a:r>
          </a:p>
          <a:p>
            <a:pPr lvl="1"/>
            <a:r>
              <a:rPr lang="en-US" dirty="0"/>
              <a:t>…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Вся логика на стороне </a:t>
            </a:r>
            <a:r>
              <a:rPr lang="en-US" dirty="0"/>
              <a:t>“</a:t>
            </a:r>
            <a:r>
              <a:rPr lang="ru-RU" dirty="0"/>
              <a:t>сервера</a:t>
            </a:r>
            <a:r>
              <a:rPr lang="en-US" dirty="0"/>
              <a:t>”</a:t>
            </a:r>
          </a:p>
          <a:p>
            <a:r>
              <a:rPr lang="en-US" b="1" dirty="0"/>
              <a:t>“</a:t>
            </a:r>
            <a:r>
              <a:rPr lang="ru-RU" b="1" dirty="0"/>
              <a:t>Сервер</a:t>
            </a:r>
            <a:r>
              <a:rPr lang="en-US" b="1" dirty="0"/>
              <a:t>” </a:t>
            </a:r>
            <a:r>
              <a:rPr lang="en-US" dirty="0"/>
              <a:t>(ASP.NET Core)</a:t>
            </a:r>
          </a:p>
          <a:p>
            <a:pPr lvl="1"/>
            <a:r>
              <a:rPr lang="ru-RU" dirty="0"/>
              <a:t>Отправляет команды</a:t>
            </a:r>
          </a:p>
          <a:p>
            <a:pPr lvl="1"/>
            <a:r>
              <a:rPr lang="ru-RU" dirty="0"/>
              <a:t>Обрабатывает </a:t>
            </a:r>
            <a:r>
              <a:rPr lang="ru-RU" dirty="0" smtClean="0"/>
              <a:t>события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“</a:t>
            </a:r>
            <a:r>
              <a:rPr lang="ru-RU" b="1" dirty="0"/>
              <a:t>Клиент</a:t>
            </a:r>
            <a:r>
              <a:rPr lang="en-US" b="1" dirty="0"/>
              <a:t>” </a:t>
            </a:r>
            <a:r>
              <a:rPr lang="en-US" dirty="0"/>
              <a:t>(Electron)</a:t>
            </a:r>
          </a:p>
          <a:p>
            <a:pPr lvl="1"/>
            <a:r>
              <a:rPr lang="ru-RU" dirty="0"/>
              <a:t>Исполняет команды</a:t>
            </a:r>
            <a:endParaRPr lang="en-US" dirty="0"/>
          </a:p>
          <a:p>
            <a:pPr lvl="1"/>
            <a:r>
              <a:rPr lang="ru-RU" dirty="0"/>
              <a:t>Отправляет</a:t>
            </a:r>
            <a:r>
              <a:rPr lang="en-US" dirty="0"/>
              <a:t> </a:t>
            </a:r>
            <a:r>
              <a:rPr lang="ru-RU" dirty="0" smtClean="0"/>
              <a:t>события</a:t>
            </a:r>
            <a:r>
              <a:rPr lang="en-US" dirty="0" smtClean="0"/>
              <a:t> </a:t>
            </a:r>
            <a:r>
              <a:rPr lang="ru-RU" dirty="0"/>
              <a:t>на</a:t>
            </a:r>
            <a:r>
              <a:rPr lang="en-US" dirty="0"/>
              <a:t> “</a:t>
            </a:r>
            <a:r>
              <a:rPr lang="ru-RU" dirty="0"/>
              <a:t>Сервер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ru-RU" dirty="0"/>
              <a:t>Традиционный</a:t>
            </a:r>
            <a:r>
              <a:rPr lang="en-US" dirty="0"/>
              <a:t>” </a:t>
            </a:r>
            <a:r>
              <a:rPr lang="ru-RU" dirty="0"/>
              <a:t>веб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Electron.Net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58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</a:t>
            </a:r>
            <a:endParaRPr lang="ru-RU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262799" y="1907976"/>
            <a:ext cx="5750292" cy="461664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"Файл"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Submenu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 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"Создать"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"Открыть"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MenuType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.separator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"Выйти"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() =&gt; {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Electron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.App.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Quit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} 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MenuItem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"Генерировать"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=&gt; 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Electron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.Menu.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SetApplicationMenu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Window"/>
          <p:cNvGrpSpPr/>
          <p:nvPr>
            <p:custDataLst>
              <p:custData r:id="rId1"/>
            </p:custDataLst>
          </p:nvPr>
        </p:nvGrpSpPr>
        <p:grpSpPr>
          <a:xfrm>
            <a:off x="8146351" y="1955438"/>
            <a:ext cx="3407434" cy="2239583"/>
            <a:chOff x="0" y="-28875"/>
            <a:chExt cx="9144000" cy="6886875"/>
          </a:xfrm>
        </p:grpSpPr>
        <p:grpSp>
          <p:nvGrpSpPr>
            <p:cNvPr id="10" name="Group 2"/>
            <p:cNvGrpSpPr/>
            <p:nvPr/>
          </p:nvGrpSpPr>
          <p:grpSpPr>
            <a:xfrm>
              <a:off x="0" y="-28875"/>
              <a:ext cx="9144000" cy="6886875"/>
              <a:chOff x="0" y="-28875"/>
              <a:chExt cx="9144000" cy="6886875"/>
            </a:xfrm>
          </p:grpSpPr>
          <p:sp>
            <p:nvSpPr>
              <p:cNvPr id="18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5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9" name="Rectangle 11"/>
              <p:cNvSpPr/>
              <p:nvPr/>
            </p:nvSpPr>
            <p:spPr>
              <a:xfrm>
                <a:off x="76199" y="638843"/>
                <a:ext cx="8991599" cy="6108375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5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0" name="WindowTitle"/>
              <p:cNvSpPr txBox="1"/>
              <p:nvPr/>
            </p:nvSpPr>
            <p:spPr>
              <a:xfrm>
                <a:off x="288591" y="-28875"/>
                <a:ext cx="2384879" cy="638843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0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1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</p:grpSp>
      <p:sp>
        <p:nvSpPr>
          <p:cNvPr id="21" name="Content"/>
          <p:cNvSpPr/>
          <p:nvPr>
            <p:custDataLst>
              <p:custData r:id="rId2"/>
            </p:custDataLst>
          </p:nvPr>
        </p:nvSpPr>
        <p:spPr>
          <a:xfrm>
            <a:off x="8174746" y="2152966"/>
            <a:ext cx="3350643" cy="189133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Файл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</a:t>
            </a:r>
            <a:r>
              <a:rPr kumimoji="0" lang="ru-RU" sz="1200" b="0" i="0" u="none" strike="noStrike" kern="0" cap="none" spc="0" normalizeH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Генерировать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2" name="FileMenu"/>
          <p:cNvGrpSpPr/>
          <p:nvPr>
            <p:custDataLst>
              <p:custData r:id="rId3"/>
            </p:custDataLst>
          </p:nvPr>
        </p:nvGrpSpPr>
        <p:grpSpPr>
          <a:xfrm>
            <a:off x="8174746" y="2172577"/>
            <a:ext cx="1174181" cy="1176297"/>
            <a:chOff x="3951265" y="2460941"/>
            <a:chExt cx="1388835" cy="1582539"/>
          </a:xfrm>
        </p:grpSpPr>
        <p:grpSp>
          <p:nvGrpSpPr>
            <p:cNvPr id="23" name="Group 2"/>
            <p:cNvGrpSpPr/>
            <p:nvPr/>
          </p:nvGrpSpPr>
          <p:grpSpPr>
            <a:xfrm>
              <a:off x="3951265" y="2689012"/>
              <a:ext cx="1388835" cy="1354468"/>
              <a:chOff x="144465" y="3547390"/>
              <a:chExt cx="1388835" cy="1665960"/>
            </a:xfrm>
          </p:grpSpPr>
          <p:sp>
            <p:nvSpPr>
              <p:cNvPr id="26" name="Background"/>
              <p:cNvSpPr/>
              <p:nvPr/>
            </p:nvSpPr>
            <p:spPr>
              <a:xfrm>
                <a:off x="144465" y="3547930"/>
                <a:ext cx="1388835" cy="166542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7" name="MenuLine"/>
              <p:cNvCxnSpPr/>
              <p:nvPr/>
            </p:nvCxnSpPr>
            <p:spPr>
              <a:xfrm>
                <a:off x="423865" y="3547390"/>
                <a:ext cx="0" cy="1665960"/>
              </a:xfrm>
              <a:prstGeom prst="line">
                <a:avLst/>
              </a:prstGeom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1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rgbClr val="000000"/>
              </a:fontRef>
            </p:style>
          </p:cxnSp>
        </p:grpSp>
        <p:sp>
          <p:nvSpPr>
            <p:cNvPr id="24" name="MenuText"/>
            <p:cNvSpPr txBox="1"/>
            <p:nvPr/>
          </p:nvSpPr>
          <p:spPr>
            <a:xfrm>
              <a:off x="4230347" y="2689010"/>
              <a:ext cx="1109753" cy="13544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4864" rIns="45720" bIns="27432" rtlCol="0">
              <a:noAutofit/>
            </a:bodyPr>
            <a:lstStyle/>
            <a:p>
              <a:r>
                <a:rPr lang="ru-RU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Создать</a:t>
              </a:r>
            </a:p>
            <a:p>
              <a:r>
                <a:rPr lang="ru-RU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Открыть</a:t>
              </a:r>
            </a:p>
            <a:p>
              <a:r>
                <a:rPr lang="ru-RU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----------</a:t>
              </a:r>
            </a:p>
            <a:p>
              <a:r>
                <a:rPr lang="ru-RU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Выйти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ileText"/>
            <p:cNvSpPr/>
            <p:nvPr/>
          </p:nvSpPr>
          <p:spPr>
            <a:xfrm>
              <a:off x="3951265" y="2460941"/>
              <a:ext cx="694417" cy="228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Файл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459438" y="148314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Сервер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26564" y="1448083"/>
            <a:ext cx="5918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1650081" y="4548290"/>
            <a:ext cx="3888431" cy="1308945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MousePointer"/>
          <p:cNvSpPr/>
          <p:nvPr>
            <p:custDataLst>
              <p:custData r:id="rId4"/>
            </p:custDataLst>
          </p:nvPr>
        </p:nvSpPr>
        <p:spPr>
          <a:xfrm rot="20359169">
            <a:off x="9627984" y="226622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H="1">
            <a:off x="4818433" y="3518531"/>
            <a:ext cx="4530494" cy="1728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Стрелка вправо 34"/>
          <p:cNvSpPr/>
          <p:nvPr/>
        </p:nvSpPr>
        <p:spPr>
          <a:xfrm>
            <a:off x="7090517" y="2716662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98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30" grpId="0" animBg="1"/>
      <p:bldP spid="31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ru-RU" sz="7200" dirty="0">
                <a:solidFill>
                  <a:srgbClr val="E5291E"/>
                </a:solidFill>
              </a:rPr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42554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_Electr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Electron.Net Pros &amp; Cons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Excellent dynamic (for Electron) </a:t>
            </a:r>
            <a:endParaRPr lang="ru-RU" sz="2200" dirty="0"/>
          </a:p>
          <a:p>
            <a:r>
              <a:rPr lang="ru-RU" sz="2200" dirty="0"/>
              <a:t>Синергия</a:t>
            </a:r>
            <a:r>
              <a:rPr lang="en-US" sz="2200" dirty="0"/>
              <a:t> </a:t>
            </a:r>
            <a:r>
              <a:rPr lang="ru-RU" sz="2200" dirty="0" err="1"/>
              <a:t>фронтенда</a:t>
            </a:r>
            <a:r>
              <a:rPr lang="ru-RU" sz="2200" dirty="0"/>
              <a:t> и </a:t>
            </a:r>
            <a:r>
              <a:rPr lang="ru-RU" sz="2200" dirty="0" err="1"/>
              <a:t>бэкенда</a:t>
            </a:r>
            <a:endParaRPr lang="en-US" sz="2200" dirty="0"/>
          </a:p>
          <a:p>
            <a:r>
              <a:rPr lang="ru-RU" sz="2200" dirty="0"/>
              <a:t>Простая миграция для веб приложений</a:t>
            </a:r>
            <a:endParaRPr lang="en-US" sz="2200" dirty="0"/>
          </a:p>
          <a:p>
            <a:r>
              <a:rPr lang="ru-RU" sz="2200" dirty="0"/>
              <a:t>Полный цикл разработки на </a:t>
            </a:r>
            <a:r>
              <a:rPr lang="en-US" sz="2200" dirty="0" err="1"/>
              <a:t>Electron.Net</a:t>
            </a:r>
            <a:endParaRPr lang="ru-RU" sz="2200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2"/>
          </p:nvPr>
        </p:nvSpPr>
        <p:spPr>
          <a:xfrm>
            <a:off x="6240465" y="2774529"/>
            <a:ext cx="4824087" cy="3750099"/>
          </a:xfrm>
        </p:spPr>
        <p:txBody>
          <a:bodyPr>
            <a:noAutofit/>
          </a:bodyPr>
          <a:lstStyle/>
          <a:p>
            <a:r>
              <a:rPr lang="ru-RU" sz="2200" dirty="0"/>
              <a:t>Необходим </a:t>
            </a:r>
            <a:r>
              <a:rPr lang="ru-RU" sz="2200" dirty="0" err="1"/>
              <a:t>фул</a:t>
            </a:r>
            <a:r>
              <a:rPr lang="ru-RU" sz="2200" dirty="0"/>
              <a:t>-стек разработчик</a:t>
            </a:r>
            <a:endParaRPr lang="en-US" sz="2200" dirty="0"/>
          </a:p>
          <a:p>
            <a:r>
              <a:rPr lang="ru-RU" sz="2200" dirty="0"/>
              <a:t>Большое потребление ресурсов</a:t>
            </a:r>
            <a:endParaRPr lang="en-US" sz="2200" dirty="0"/>
          </a:p>
          <a:p>
            <a:r>
              <a:rPr lang="en-US" sz="2200" dirty="0" err="1"/>
              <a:t>Electron.Net</a:t>
            </a:r>
            <a:r>
              <a:rPr lang="en-US" sz="2200" dirty="0"/>
              <a:t> </a:t>
            </a:r>
            <a:r>
              <a:rPr lang="ru-RU" sz="2200" dirty="0"/>
              <a:t>медленно запускается (по</a:t>
            </a:r>
            <a:r>
              <a:rPr lang="en-US" sz="2200" dirty="0"/>
              <a:t> </a:t>
            </a:r>
            <a:r>
              <a:rPr lang="ru-RU" sz="2200" dirty="0"/>
              <a:t>сравнению с</a:t>
            </a:r>
            <a:r>
              <a:rPr lang="en-US" sz="2200" dirty="0"/>
              <a:t> “</a:t>
            </a:r>
            <a:r>
              <a:rPr lang="ru-RU" sz="2200" dirty="0"/>
              <a:t>чистым</a:t>
            </a:r>
            <a:r>
              <a:rPr lang="en-US" sz="2200" dirty="0"/>
              <a:t>” </a:t>
            </a:r>
            <a:r>
              <a:rPr lang="en-US" sz="2200" dirty="0" err="1"/>
              <a:t>ElectronJS</a:t>
            </a:r>
            <a:r>
              <a:rPr lang="ru-RU" sz="2200" dirty="0"/>
              <a:t>)</a:t>
            </a:r>
          </a:p>
          <a:p>
            <a:endParaRPr lang="ru-RU" sz="22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Pros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23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ru-RU" sz="7200" dirty="0">
                <a:solidFill>
                  <a:srgbClr val="E5291E"/>
                </a:solidFill>
              </a:rPr>
              <a:t>Но </a:t>
            </a:r>
            <a:r>
              <a:rPr lang="en-US" sz="7200" dirty="0">
                <a:solidFill>
                  <a:srgbClr val="E5291E"/>
                </a:solidFill>
              </a:rPr>
              <a:t>.NET Core 3 </a:t>
            </a:r>
            <a:r>
              <a:rPr lang="ru-RU" sz="7200" dirty="0">
                <a:solidFill>
                  <a:srgbClr val="E5291E"/>
                </a:solidFill>
              </a:rPr>
              <a:t>и </a:t>
            </a:r>
            <a:r>
              <a:rPr lang="en-US" sz="7200" dirty="0">
                <a:solidFill>
                  <a:srgbClr val="E5291E"/>
                </a:solidFill>
              </a:rPr>
              <a:t>.NET 5…</a:t>
            </a:r>
            <a:endParaRPr lang="ru-RU" sz="7200" dirty="0">
              <a:solidFill>
                <a:srgbClr val="E52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ru-RU" sz="7200" dirty="0">
                <a:solidFill>
                  <a:srgbClr val="E5291E"/>
                </a:solidFill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13601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28854657"/>
              </p:ext>
            </p:extLst>
          </p:nvPr>
        </p:nvGraphicFramePr>
        <p:xfrm>
          <a:off x="1271553" y="1773241"/>
          <a:ext cx="9648859" cy="475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выбирать</a:t>
            </a:r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49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DDD61D-90C9-4FF6-91D8-004FFD020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7DDD61D-90C9-4FF6-91D8-004FFD0206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3DB426-5114-4D82-9A2D-3B8F73A06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0D3DB426-5114-4D82-9A2D-3B8F73A061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D93108-7B63-40EE-AFB8-3C9D2E3FA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7D93108-7B63-40EE-AFB8-3C9D2E3FA8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145518-202E-44DF-A8FF-1C4EF9AA8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EF145518-202E-44DF-A8FF-1C4EF9AA8B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5522E5-1274-4AC8-AF28-B3CA7ACF7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75522E5-1274-4AC8-AF28-B3CA7ACF71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EBC105-766F-4AE6-8F9B-8D77291E1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91EBC105-766F-4AE6-8F9B-8D77291E1E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5FEE94-F5EC-47B1-B0AD-C95BE5ACA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A05FEE94-F5EC-47B1-B0AD-C95BE5ACA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6DC355-9B06-485E-92B9-66D3AA877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0F6DC355-9B06-485E-92B9-66D3AA8778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1147"/>
              </p:ext>
            </p:extLst>
          </p:nvPr>
        </p:nvGraphicFramePr>
        <p:xfrm>
          <a:off x="1271553" y="1773241"/>
          <a:ext cx="9648859" cy="475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 контекста доклада</a:t>
            </a:r>
          </a:p>
        </p:txBody>
      </p:sp>
    </p:spTree>
    <p:extLst>
      <p:ext uri="{BB962C8B-B14F-4D97-AF65-F5344CB8AC3E}">
        <p14:creationId xmlns:p14="http://schemas.microsoft.com/office/powerpoint/2010/main" val="52565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B6AC73-5F71-47C3-B930-03F855396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5B6AC73-5F71-47C3-B930-03F855396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FE4BC7-AD85-46A3-B8C6-5DF889EE2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5CFE4BC7-AD85-46A3-B8C6-5DF889EE21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DBFD65-69D7-45F3-9231-B6A94142F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DDBFD65-69D7-45F3-9231-B6A94142F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B1B65E-809A-4F2C-BDA7-CFF9D1A77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1CB1B65E-809A-4F2C-BDA7-CFF9D1A77A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5A22B4-1D4F-415D-BBB3-545BC23F1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E25A22B4-1D4F-415D-BBB3-545BC23F19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DA3D5C-B326-4227-B4A4-CA96DF10C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75DA3D5C-B326-4227-B4A4-CA96DF10C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7A6DEA-941C-4E16-B746-82B4EB9C3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927A6DEA-941C-4E16-B746-82B4EB9C3F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519217-61EE-44A6-B0CF-A69C094DB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62519217-61EE-44A6-B0CF-A69C094DB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61A994-5238-4A7B-9991-2240697B08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7761A994-5238-4A7B-9991-2240697B08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06E2C4-E838-4A9B-BB25-51A1F1A9E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E706E2C4-E838-4A9B-BB25-51A1F1A9E2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8E2254-2768-4495-883E-E137D9F849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F18E2254-2768-4495-883E-E137D9F849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BC2A4F-4CAC-4456-AD02-860B85C09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47BC2A4F-4CAC-4456-AD02-860B85C09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/>
                                        <p:tgtEl>
                                          <p:spTgt spid="4">
                                            <p:graphicEl>
                                              <a:dgm id="{5CFE4BC7-AD85-46A3-B8C6-5DF889EE21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FE4BC7-AD85-46A3-B8C6-5DF889EE2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750"/>
                                        <p:tgtEl>
                                          <p:spTgt spid="4">
                                            <p:graphicEl>
                                              <a:dgm id="{75DA3D5C-B326-4227-B4A4-CA96DF10C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DA3D5C-B326-4227-B4A4-CA96DF10C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750"/>
                                        <p:tgtEl>
                                          <p:spTgt spid="4">
                                            <p:graphicEl>
                                              <a:dgm id="{927A6DEA-941C-4E16-B746-82B4EB9C3F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7A6DEA-941C-4E16-B746-82B4EB9C3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750"/>
                                        <p:tgtEl>
                                          <p:spTgt spid="4">
                                            <p:graphicEl>
                                              <a:dgm id="{F18E2254-2768-4495-883E-E137D9F849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8E2254-2768-4495-883E-E137D9F849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4" grpId="1" uiExpand="1">
        <p:bldSub>
          <a:bldDgm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И всё же </a:t>
            </a:r>
            <a:r>
              <a:rPr lang="en-US" sz="7200" dirty="0" smtClean="0"/>
              <a:t>Microsoft…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8311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.NET Multi-platform App </a:t>
            </a:r>
            <a:r>
              <a:rPr lang="en-US" b="1" dirty="0" smtClean="0"/>
              <a:t>UI (MAUI)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55440" y="1987417"/>
            <a:ext cx="3514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github.com/dotnet/maui</a:t>
            </a:r>
            <a:r>
              <a:rPr lang="en-US" dirty="0" smtClean="0"/>
              <a:t> 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1055440" y="3236267"/>
            <a:ext cx="2837172" cy="864096"/>
            <a:chOff x="1055440" y="3236267"/>
            <a:chExt cx="2837172" cy="864096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/>
            <a:srcRect l="6156" t="12314" r="5595" b="9698"/>
            <a:stretch/>
          </p:blipFill>
          <p:spPr>
            <a:xfrm>
              <a:off x="1055440" y="3236267"/>
              <a:ext cx="977793" cy="86409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35560" y="3452291"/>
              <a:ext cx="1757052" cy="338336"/>
            </a:xfrm>
            <a:prstGeom prst="rect">
              <a:avLst/>
            </a:prstGeom>
          </p:spPr>
          <p:txBody>
            <a:bodyPr wrap="none" lIns="0" rtlCol="0" anchor="b">
              <a:normAutofit lnSpcReduction="10000"/>
            </a:bodyPr>
            <a:lstStyle/>
            <a:p>
              <a:r>
                <a:rPr lang="en-US" dirty="0" err="1" smtClean="0"/>
                <a:t>Xamarin.Forms</a:t>
              </a:r>
              <a:endParaRPr lang="ru-RU" dirty="0" smtClean="0"/>
            </a:p>
          </p:txBody>
        </p:sp>
      </p:grp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4460403"/>
            <a:ext cx="899865" cy="10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r="17111"/>
          <a:stretch/>
        </p:blipFill>
        <p:spPr bwMode="auto">
          <a:xfrm>
            <a:off x="1659274" y="4562644"/>
            <a:ext cx="952572" cy="9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 вправо 6"/>
          <p:cNvSpPr/>
          <p:nvPr/>
        </p:nvSpPr>
        <p:spPr>
          <a:xfrm>
            <a:off x="4799856" y="36322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39565" y="3159794"/>
            <a:ext cx="20419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MAUI</a:t>
            </a:r>
            <a:endParaRPr lang="ru-RU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1" name="Picture 2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58" y="4460403"/>
            <a:ext cx="899865" cy="10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r="17111"/>
          <a:stretch/>
        </p:blipFill>
        <p:spPr bwMode="auto">
          <a:xfrm>
            <a:off x="7744556" y="4562644"/>
            <a:ext cx="952572" cy="9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055440" y="1571611"/>
            <a:ext cx="8376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https://devblogs.microsoft.com/dotnet/introducing-net-multi-platform-app-ui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161" y="4556631"/>
            <a:ext cx="1028150" cy="9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4364997"/>
            <a:ext cx="1324285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132128" y="4077076"/>
            <a:ext cx="4824412" cy="369332"/>
          </a:xfrm>
        </p:spPr>
        <p:txBody>
          <a:bodyPr/>
          <a:lstStyle/>
          <a:p>
            <a:r>
              <a:rPr lang="ru-RU" dirty="0"/>
              <a:t>Михаил Романов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B4413-5E94-864D-B741-0776C2FEF6A0}"/>
              </a:ext>
            </a:extLst>
          </p:cNvPr>
          <p:cNvSpPr txBox="1"/>
          <p:nvPr/>
        </p:nvSpPr>
        <p:spPr>
          <a:xfrm>
            <a:off x="7234177" y="2812648"/>
            <a:ext cx="0" cy="0"/>
          </a:xfrm>
          <a:prstGeom prst="rect">
            <a:avLst/>
          </a:prstGeom>
        </p:spPr>
        <p:txBody>
          <a:bodyPr wrap="none" lIns="0" rtlCol="0" anchor="b">
            <a:normAutofit fontScale="25000" lnSpcReduction="20000"/>
          </a:bodyPr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9527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десктоп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54660" y="3571688"/>
            <a:ext cx="4042103" cy="27363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User32 + GDI/GDI+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760108" y="2452406"/>
            <a:ext cx="3283108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Windows</a:t>
            </a:r>
            <a:r>
              <a:rPr lang="en-US" dirty="0">
                <a:solidFill>
                  <a:schemeClr val="bg1"/>
                </a:solidFill>
              </a:rPr>
              <a:t> Forms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556589" y="3777428"/>
            <a:ext cx="1117163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gdi32.dll</a:t>
            </a:r>
            <a:endParaRPr lang="ru-RU" sz="1400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246797" y="4513520"/>
            <a:ext cx="1227468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ComCtl32.dll</a:t>
            </a:r>
            <a:endParaRPr lang="ru-RU" sz="14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809969" y="4503763"/>
            <a:ext cx="1296144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Comdlg32.dll</a:t>
            </a:r>
            <a:endParaRPr lang="ru-RU" sz="1400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817128" y="3773041"/>
            <a:ext cx="1117163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Shell32.dll</a:t>
            </a:r>
            <a:endParaRPr lang="ru-RU" sz="1400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74536" y="3777428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…</a:t>
            </a:r>
            <a:endParaRPr lang="ru-RU" sz="12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263971" y="2269668"/>
            <a:ext cx="3008491" cy="396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Presentation Framework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263971" y="2780209"/>
            <a:ext cx="3008491" cy="396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Presentation Core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354659" y="3313075"/>
            <a:ext cx="4042103" cy="112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6467267" y="3313075"/>
            <a:ext cx="4443567" cy="251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6476814" y="3963161"/>
            <a:ext cx="4443567" cy="23461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User32 + Direct3D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853049" y="4191760"/>
            <a:ext cx="998274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User32.dll</a:t>
            </a:r>
            <a:endParaRPr lang="ru-RU" sz="1400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9649103" y="4174996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…</a:t>
            </a:r>
            <a:endParaRPr lang="ru-RU" sz="1200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176120" y="4816599"/>
            <a:ext cx="86868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d3d9.dll</a:t>
            </a:r>
            <a:endParaRPr lang="ru-RU" sz="1400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8185760" y="4816599"/>
            <a:ext cx="1006583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d3d11.dll</a:t>
            </a:r>
            <a:endParaRPr lang="ru-RU" sz="1400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526861" y="3461004"/>
            <a:ext cx="2482710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DirectWriteForwarder.dll</a:t>
            </a:r>
            <a:endParaRPr lang="ru-RU" sz="1400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8077746" y="4191661"/>
            <a:ext cx="1222607" cy="3962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AdvApi32.dll</a:t>
            </a:r>
            <a:endParaRPr lang="ru-RU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45306" y="1740267"/>
            <a:ext cx="202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Windows Forms</a:t>
            </a:r>
            <a:endParaRPr lang="ru-RU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8352188" y="1777741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WPF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329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99356" y="1736724"/>
            <a:ext cx="11593288" cy="3384551"/>
          </a:xfrm>
        </p:spPr>
        <p:txBody>
          <a:bodyPr>
            <a:normAutofit/>
          </a:bodyPr>
          <a:lstStyle/>
          <a:p>
            <a:r>
              <a:rPr lang="ru-RU" sz="7200" dirty="0">
                <a:solidFill>
                  <a:srgbClr val="E5291E"/>
                </a:solidFill>
              </a:rPr>
              <a:t>Какие альтернативы?</a:t>
            </a:r>
          </a:p>
        </p:txBody>
      </p:sp>
    </p:spTree>
    <p:extLst>
      <p:ext uri="{BB962C8B-B14F-4D97-AF65-F5344CB8AC3E}">
        <p14:creationId xmlns:p14="http://schemas.microsoft.com/office/powerpoint/2010/main" val="9041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</a:t>
            </a:r>
            <a:r>
              <a:rPr lang="en-US" dirty="0"/>
              <a:t>GUI</a:t>
            </a:r>
            <a:r>
              <a:rPr lang="ru-RU" dirty="0"/>
              <a:t> библиотек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8256240" y="1916832"/>
            <a:ext cx="3166164" cy="4510210"/>
            <a:chOff x="6062722" y="798162"/>
            <a:chExt cx="2589798" cy="3874577"/>
          </a:xfrm>
        </p:grpSpPr>
        <p:sp>
          <p:nvSpPr>
            <p:cNvPr id="4" name="Полилиния 3"/>
            <p:cNvSpPr/>
            <p:nvPr/>
          </p:nvSpPr>
          <p:spPr>
            <a:xfrm>
              <a:off x="6062722" y="798162"/>
              <a:ext cx="2589798" cy="3874577"/>
            </a:xfrm>
            <a:custGeom>
              <a:avLst/>
              <a:gdLst>
                <a:gd name="connsiteX0" fmla="*/ 0 w 2589798"/>
                <a:gd name="connsiteY0" fmla="*/ 258980 h 3874577"/>
                <a:gd name="connsiteX1" fmla="*/ 258980 w 2589798"/>
                <a:gd name="connsiteY1" fmla="*/ 0 h 3874577"/>
                <a:gd name="connsiteX2" fmla="*/ 2330818 w 2589798"/>
                <a:gd name="connsiteY2" fmla="*/ 0 h 3874577"/>
                <a:gd name="connsiteX3" fmla="*/ 2589798 w 2589798"/>
                <a:gd name="connsiteY3" fmla="*/ 258980 h 3874577"/>
                <a:gd name="connsiteX4" fmla="*/ 2589798 w 2589798"/>
                <a:gd name="connsiteY4" fmla="*/ 3615597 h 3874577"/>
                <a:gd name="connsiteX5" fmla="*/ 2330818 w 2589798"/>
                <a:gd name="connsiteY5" fmla="*/ 3874577 h 3874577"/>
                <a:gd name="connsiteX6" fmla="*/ 258980 w 2589798"/>
                <a:gd name="connsiteY6" fmla="*/ 3874577 h 3874577"/>
                <a:gd name="connsiteX7" fmla="*/ 0 w 2589798"/>
                <a:gd name="connsiteY7" fmla="*/ 3615597 h 3874577"/>
                <a:gd name="connsiteX8" fmla="*/ 0 w 2589798"/>
                <a:gd name="connsiteY8" fmla="*/ 258980 h 387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9798" h="3874577">
                  <a:moveTo>
                    <a:pt x="0" y="258980"/>
                  </a:moveTo>
                  <a:cubicBezTo>
                    <a:pt x="0" y="115949"/>
                    <a:pt x="115949" y="0"/>
                    <a:pt x="258980" y="0"/>
                  </a:cubicBezTo>
                  <a:lnTo>
                    <a:pt x="2330818" y="0"/>
                  </a:lnTo>
                  <a:cubicBezTo>
                    <a:pt x="2473849" y="0"/>
                    <a:pt x="2589798" y="115949"/>
                    <a:pt x="2589798" y="258980"/>
                  </a:cubicBezTo>
                  <a:lnTo>
                    <a:pt x="2589798" y="3615597"/>
                  </a:lnTo>
                  <a:cubicBezTo>
                    <a:pt x="2589798" y="3758628"/>
                    <a:pt x="2473849" y="3874577"/>
                    <a:pt x="2330818" y="3874577"/>
                  </a:cubicBezTo>
                  <a:lnTo>
                    <a:pt x="258980" y="3874577"/>
                  </a:lnTo>
                  <a:cubicBezTo>
                    <a:pt x="115949" y="3874577"/>
                    <a:pt x="0" y="3758628"/>
                    <a:pt x="0" y="3615597"/>
                  </a:cubicBezTo>
                  <a:lnTo>
                    <a:pt x="0" y="25898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0" tIns="144000" rIns="0" bIns="0" numCol="1" spcCol="1270" anchor="t" anchorCtr="0">
              <a:noAutofit/>
            </a:bodyPr>
            <a:lstStyle/>
            <a:p>
              <a:pPr lvl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/>
                <a:t>HTML/CSS-based</a:t>
              </a:r>
              <a:endParaRPr lang="ru-RU" sz="2300" kern="1200" dirty="0"/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6408338" y="4024692"/>
              <a:ext cx="443103" cy="419577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764" y="4038146"/>
              <a:ext cx="333123" cy="392669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209" y="4003802"/>
              <a:ext cx="422910" cy="461357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/>
        </p:nvGrpSpPr>
        <p:grpSpPr>
          <a:xfrm>
            <a:off x="945716" y="1962545"/>
            <a:ext cx="3211071" cy="4464497"/>
            <a:chOff x="494655" y="798162"/>
            <a:chExt cx="2589798" cy="3874577"/>
          </a:xfrm>
        </p:grpSpPr>
        <p:sp>
          <p:nvSpPr>
            <p:cNvPr id="9" name="Полилиния 8"/>
            <p:cNvSpPr/>
            <p:nvPr/>
          </p:nvSpPr>
          <p:spPr>
            <a:xfrm>
              <a:off x="494655" y="798162"/>
              <a:ext cx="2589798" cy="3874577"/>
            </a:xfrm>
            <a:custGeom>
              <a:avLst/>
              <a:gdLst>
                <a:gd name="connsiteX0" fmla="*/ 0 w 2589798"/>
                <a:gd name="connsiteY0" fmla="*/ 258980 h 3874577"/>
                <a:gd name="connsiteX1" fmla="*/ 258980 w 2589798"/>
                <a:gd name="connsiteY1" fmla="*/ 0 h 3874577"/>
                <a:gd name="connsiteX2" fmla="*/ 2330818 w 2589798"/>
                <a:gd name="connsiteY2" fmla="*/ 0 h 3874577"/>
                <a:gd name="connsiteX3" fmla="*/ 2589798 w 2589798"/>
                <a:gd name="connsiteY3" fmla="*/ 258980 h 3874577"/>
                <a:gd name="connsiteX4" fmla="*/ 2589798 w 2589798"/>
                <a:gd name="connsiteY4" fmla="*/ 3615597 h 3874577"/>
                <a:gd name="connsiteX5" fmla="*/ 2330818 w 2589798"/>
                <a:gd name="connsiteY5" fmla="*/ 3874577 h 3874577"/>
                <a:gd name="connsiteX6" fmla="*/ 258980 w 2589798"/>
                <a:gd name="connsiteY6" fmla="*/ 3874577 h 3874577"/>
                <a:gd name="connsiteX7" fmla="*/ 0 w 2589798"/>
                <a:gd name="connsiteY7" fmla="*/ 3615597 h 3874577"/>
                <a:gd name="connsiteX8" fmla="*/ 0 w 2589798"/>
                <a:gd name="connsiteY8" fmla="*/ 258980 h 387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9798" h="3874577">
                  <a:moveTo>
                    <a:pt x="0" y="258980"/>
                  </a:moveTo>
                  <a:cubicBezTo>
                    <a:pt x="0" y="115949"/>
                    <a:pt x="115949" y="0"/>
                    <a:pt x="258980" y="0"/>
                  </a:cubicBezTo>
                  <a:lnTo>
                    <a:pt x="2330818" y="0"/>
                  </a:lnTo>
                  <a:cubicBezTo>
                    <a:pt x="2473849" y="0"/>
                    <a:pt x="2589798" y="115949"/>
                    <a:pt x="2589798" y="258980"/>
                  </a:cubicBezTo>
                  <a:lnTo>
                    <a:pt x="2589798" y="3615597"/>
                  </a:lnTo>
                  <a:cubicBezTo>
                    <a:pt x="2589798" y="3758628"/>
                    <a:pt x="2473849" y="3874577"/>
                    <a:pt x="2330818" y="3874577"/>
                  </a:cubicBezTo>
                  <a:lnTo>
                    <a:pt x="258980" y="3874577"/>
                  </a:lnTo>
                  <a:cubicBezTo>
                    <a:pt x="115949" y="3874577"/>
                    <a:pt x="0" y="3758628"/>
                    <a:pt x="0" y="3615597"/>
                  </a:cubicBezTo>
                  <a:lnTo>
                    <a:pt x="0" y="25898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0" tIns="144000" rIns="0" bIns="0" numCol="1" spcCol="1270" anchor="t" anchorCtr="0">
              <a:noAutofit/>
            </a:bodyPr>
            <a:lstStyle/>
            <a:p>
              <a:pPr lvl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000" kern="1200" dirty="0"/>
                <a:t>Обертки</a:t>
              </a:r>
              <a:r>
                <a:rPr lang="en-US" sz="2000" kern="1200" dirty="0"/>
                <a:t> </a:t>
              </a:r>
              <a:r>
                <a:rPr lang="en-US" sz="2000" kern="1200" dirty="0" smtClean="0"/>
                <a:t>(bindings) </a:t>
              </a:r>
              <a:r>
                <a:rPr lang="ru-RU" sz="2000" kern="1200" dirty="0"/>
                <a:t>для кроссплатформенных </a:t>
              </a:r>
              <a:r>
                <a:rPr lang="ru-RU" sz="2000" kern="1200" dirty="0" smtClean="0"/>
                <a:t>библиотек</a:t>
              </a:r>
              <a:endParaRPr lang="ru-RU" sz="2000" kern="1200" dirty="0"/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929521" y="3977162"/>
              <a:ext cx="443103" cy="419577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947" y="3990616"/>
              <a:ext cx="333123" cy="392669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392" y="3956272"/>
              <a:ext cx="422910" cy="461357"/>
            </a:xfrm>
            <a:prstGeom prst="rect">
              <a:avLst/>
            </a:prstGeom>
          </p:spPr>
        </p:pic>
      </p:grpSp>
      <p:sp>
        <p:nvSpPr>
          <p:cNvPr id="13" name="Прямоугольник 12"/>
          <p:cNvSpPr/>
          <p:nvPr/>
        </p:nvSpPr>
        <p:spPr>
          <a:xfrm>
            <a:off x="1152101" y="3999195"/>
            <a:ext cx="2804007" cy="103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GTK/QT/…</a:t>
            </a:r>
            <a:endParaRPr lang="ru-RU" sz="2400" dirty="0">
              <a:solidFill>
                <a:schemeClr val="bg1"/>
              </a:solidFill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4605921" y="1962546"/>
            <a:ext cx="3139543" cy="4464496"/>
            <a:chOff x="3278688" y="798162"/>
            <a:chExt cx="2589798" cy="3874577"/>
          </a:xfrm>
        </p:grpSpPr>
        <p:sp>
          <p:nvSpPr>
            <p:cNvPr id="15" name="Полилиния 14"/>
            <p:cNvSpPr/>
            <p:nvPr/>
          </p:nvSpPr>
          <p:spPr>
            <a:xfrm>
              <a:off x="3278688" y="798162"/>
              <a:ext cx="2589798" cy="3874577"/>
            </a:xfrm>
            <a:custGeom>
              <a:avLst/>
              <a:gdLst>
                <a:gd name="connsiteX0" fmla="*/ 0 w 2589798"/>
                <a:gd name="connsiteY0" fmla="*/ 258980 h 3874577"/>
                <a:gd name="connsiteX1" fmla="*/ 258980 w 2589798"/>
                <a:gd name="connsiteY1" fmla="*/ 0 h 3874577"/>
                <a:gd name="connsiteX2" fmla="*/ 2330818 w 2589798"/>
                <a:gd name="connsiteY2" fmla="*/ 0 h 3874577"/>
                <a:gd name="connsiteX3" fmla="*/ 2589798 w 2589798"/>
                <a:gd name="connsiteY3" fmla="*/ 258980 h 3874577"/>
                <a:gd name="connsiteX4" fmla="*/ 2589798 w 2589798"/>
                <a:gd name="connsiteY4" fmla="*/ 3615597 h 3874577"/>
                <a:gd name="connsiteX5" fmla="*/ 2330818 w 2589798"/>
                <a:gd name="connsiteY5" fmla="*/ 3874577 h 3874577"/>
                <a:gd name="connsiteX6" fmla="*/ 258980 w 2589798"/>
                <a:gd name="connsiteY6" fmla="*/ 3874577 h 3874577"/>
                <a:gd name="connsiteX7" fmla="*/ 0 w 2589798"/>
                <a:gd name="connsiteY7" fmla="*/ 3615597 h 3874577"/>
                <a:gd name="connsiteX8" fmla="*/ 0 w 2589798"/>
                <a:gd name="connsiteY8" fmla="*/ 258980 h 387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9798" h="3874577">
                  <a:moveTo>
                    <a:pt x="0" y="258980"/>
                  </a:moveTo>
                  <a:cubicBezTo>
                    <a:pt x="0" y="115949"/>
                    <a:pt x="115949" y="0"/>
                    <a:pt x="258980" y="0"/>
                  </a:cubicBezTo>
                  <a:lnTo>
                    <a:pt x="2330818" y="0"/>
                  </a:lnTo>
                  <a:cubicBezTo>
                    <a:pt x="2473849" y="0"/>
                    <a:pt x="2589798" y="115949"/>
                    <a:pt x="2589798" y="258980"/>
                  </a:cubicBezTo>
                  <a:lnTo>
                    <a:pt x="2589798" y="3615597"/>
                  </a:lnTo>
                  <a:cubicBezTo>
                    <a:pt x="2589798" y="3758628"/>
                    <a:pt x="2473849" y="3874577"/>
                    <a:pt x="2330818" y="3874577"/>
                  </a:cubicBezTo>
                  <a:lnTo>
                    <a:pt x="258980" y="3874577"/>
                  </a:lnTo>
                  <a:cubicBezTo>
                    <a:pt x="115949" y="3874577"/>
                    <a:pt x="0" y="3758628"/>
                    <a:pt x="0" y="3615597"/>
                  </a:cubicBezTo>
                  <a:lnTo>
                    <a:pt x="0" y="25898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0" tIns="144000" rIns="0" bIns="0" numCol="1" spcCol="1270" anchor="t" anchorCtr="0">
              <a:noAutofit/>
            </a:bodyPr>
            <a:lstStyle/>
            <a:p>
              <a:pPr lvl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300" kern="1200" dirty="0"/>
                <a:t>«Чистые»</a:t>
              </a:r>
              <a:r>
                <a:rPr lang="en-US" sz="2300" kern="1200" dirty="0"/>
                <a:t> .NET </a:t>
              </a:r>
              <a:r>
                <a:rPr lang="ru-RU" sz="2300" dirty="0" smtClean="0"/>
                <a:t>библиотеки</a:t>
              </a:r>
              <a:endParaRPr lang="ru-RU" sz="2300" kern="1200" dirty="0"/>
            </a:p>
          </p:txBody>
        </p:sp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083"/>
            <a:stretch/>
          </p:blipFill>
          <p:spPr>
            <a:xfrm>
              <a:off x="3680341" y="3977162"/>
              <a:ext cx="443103" cy="419577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767" y="3990616"/>
              <a:ext cx="333123" cy="392669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212" y="3956272"/>
              <a:ext cx="422910" cy="461357"/>
            </a:xfrm>
            <a:prstGeom prst="rect">
              <a:avLst/>
            </a:prstGeom>
          </p:spPr>
        </p:pic>
      </p:grpSp>
      <p:sp>
        <p:nvSpPr>
          <p:cNvPr id="19" name="Скругленный прямоугольник 18"/>
          <p:cNvSpPr/>
          <p:nvPr/>
        </p:nvSpPr>
        <p:spPr>
          <a:xfrm>
            <a:off x="1158074" y="3059354"/>
            <a:ext cx="2796602" cy="3336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.NET </a:t>
            </a:r>
            <a:r>
              <a:rPr lang="en-US" dirty="0" smtClean="0">
                <a:solidFill>
                  <a:schemeClr val="tx1"/>
                </a:solidFill>
              </a:rPr>
              <a:t>binding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759797" y="4581680"/>
            <a:ext cx="837537" cy="45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Direct2D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764473" y="4581680"/>
            <a:ext cx="837537" cy="45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Cairo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699669" y="4581680"/>
            <a:ext cx="837537" cy="457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Skia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4759797" y="2805009"/>
            <a:ext cx="2734307" cy="1133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.NET </a:t>
            </a:r>
            <a:r>
              <a:rPr lang="en-US" dirty="0" smtClean="0">
                <a:solidFill>
                  <a:schemeClr val="tx1"/>
                </a:solidFill>
              </a:rPr>
              <a:t>library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8423379" y="2805009"/>
            <a:ext cx="2757492" cy="11142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.NET </a:t>
            </a:r>
            <a:r>
              <a:rPr lang="en-US" sz="1800" dirty="0" smtClean="0">
                <a:solidFill>
                  <a:schemeClr val="tx1"/>
                </a:solidFill>
              </a:rPr>
              <a:t>library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423379" y="4559442"/>
            <a:ext cx="2757492" cy="462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HTML / CSS engine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26" name="Группа 25"/>
          <p:cNvGrpSpPr/>
          <p:nvPr/>
        </p:nvGrpSpPr>
        <p:grpSpPr>
          <a:xfrm>
            <a:off x="5092836" y="3947436"/>
            <a:ext cx="2197437" cy="615553"/>
            <a:chOff x="3782100" y="2812313"/>
            <a:chExt cx="1637252" cy="534218"/>
          </a:xfrm>
        </p:grpSpPr>
        <p:sp>
          <p:nvSpPr>
            <p:cNvPr id="27" name="Стрелка вниз 26"/>
            <p:cNvSpPr/>
            <p:nvPr/>
          </p:nvSpPr>
          <p:spPr>
            <a:xfrm>
              <a:off x="5125963" y="2880813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Стрелка вниз 27"/>
            <p:cNvSpPr/>
            <p:nvPr/>
          </p:nvSpPr>
          <p:spPr>
            <a:xfrm>
              <a:off x="3782100" y="2880813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28795" y="2812313"/>
              <a:ext cx="1357675" cy="534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700" dirty="0"/>
                <a:t>Графические примитивы</a:t>
              </a:r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1530297" y="3451289"/>
            <a:ext cx="2030016" cy="513366"/>
            <a:chOff x="1079235" y="2286906"/>
            <a:chExt cx="1637252" cy="445532"/>
          </a:xfrm>
        </p:grpSpPr>
        <p:sp>
          <p:nvSpPr>
            <p:cNvPr id="31" name="Стрелка вниз 30"/>
            <p:cNvSpPr/>
            <p:nvPr/>
          </p:nvSpPr>
          <p:spPr>
            <a:xfrm>
              <a:off x="2423098" y="2286906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Стрелка вниз 31"/>
            <p:cNvSpPr/>
            <p:nvPr/>
          </p:nvSpPr>
          <p:spPr>
            <a:xfrm>
              <a:off x="1079235" y="2286906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87195" y="2352689"/>
              <a:ext cx="786316" cy="307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/>
                <a:t>API calls</a:t>
              </a:r>
              <a:endParaRPr lang="ru-RU" sz="1700" dirty="0"/>
            </a:p>
          </p:txBody>
        </p:sp>
      </p:grpSp>
      <p:grpSp>
        <p:nvGrpSpPr>
          <p:cNvPr id="34" name="Группа 33"/>
          <p:cNvGrpSpPr/>
          <p:nvPr/>
        </p:nvGrpSpPr>
        <p:grpSpPr>
          <a:xfrm>
            <a:off x="8772548" y="4006354"/>
            <a:ext cx="2001629" cy="518624"/>
            <a:chOff x="6549345" y="2944388"/>
            <a:chExt cx="1637253" cy="445533"/>
          </a:xfrm>
        </p:grpSpPr>
        <p:sp>
          <p:nvSpPr>
            <p:cNvPr id="35" name="Стрелка вниз 34"/>
            <p:cNvSpPr/>
            <p:nvPr/>
          </p:nvSpPr>
          <p:spPr>
            <a:xfrm>
              <a:off x="7893209" y="2944388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Стрелка вниз 35"/>
            <p:cNvSpPr/>
            <p:nvPr/>
          </p:nvSpPr>
          <p:spPr>
            <a:xfrm>
              <a:off x="6549345" y="2944389"/>
              <a:ext cx="293389" cy="445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3822" y="3006223"/>
              <a:ext cx="1080686" cy="304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/>
                <a:t>HTML / CSS</a:t>
              </a:r>
              <a:endParaRPr lang="ru-RU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349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62721110"/>
              </p:ext>
            </p:extLst>
          </p:nvPr>
        </p:nvGraphicFramePr>
        <p:xfrm>
          <a:off x="1271553" y="1773241"/>
          <a:ext cx="9648859" cy="475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</a:t>
            </a:r>
            <a:r>
              <a:rPr lang="ru-RU" dirty="0"/>
              <a:t>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188949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7B86C1-AD78-4595-8DEF-466FB8B0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B7B86C1-AD78-4595-8DEF-466FB8B011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58FB88-3C4F-4019-9DD7-7E10E6803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7558FB88-3C4F-4019-9DD7-7E10E6803B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839731-4571-43AA-94BD-32C9E5C74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1839731-4571-43AA-94BD-32C9E5C741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31AE11-4E2C-4B67-9E51-DECD998C7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2F31AE11-4E2C-4B67-9E51-DECD998C73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2CBAE1-7A66-4319-83E6-54753666B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D52CBAE1-7A66-4319-83E6-54753666B7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0EC4E2-39C5-4E95-BB5E-ED0694D1F5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F60EC4E2-39C5-4E95-BB5E-ED0694D1F5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47B989-D14F-4963-ADB6-485B0F52B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4547B989-D14F-4963-ADB6-485B0F52B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F59723-8E2B-4E53-9782-F51FAB3E86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3F59723-8E2B-4E53-9782-F51FAB3E86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BF023D-B0B8-4FC9-AD00-0261E0A3DF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7EBF023D-B0B8-4FC9-AD00-0261E0A3DF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CF8363-ABCC-4370-A10F-193001F3D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39CF8363-ABCC-4370-A10F-193001F3D7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Тема Контур">
  <a:themeElements>
    <a:clrScheme name="Другая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281F"/>
      </a:accent1>
      <a:accent2>
        <a:srgbClr val="158BC8"/>
      </a:accent2>
      <a:accent3>
        <a:srgbClr val="FF6E11"/>
      </a:accent3>
      <a:accent4>
        <a:srgbClr val="00B39F"/>
      </a:accent4>
      <a:accent5>
        <a:srgbClr val="B651A7"/>
      </a:accent5>
      <a:accent6>
        <a:srgbClr val="F2F2F2"/>
      </a:accent6>
      <a:hlink>
        <a:srgbClr val="158BC8"/>
      </a:hlink>
      <a:folHlink>
        <a:srgbClr val="158BC8"/>
      </a:folHlink>
    </a:clrScheme>
    <a:fontScheme name="Kontur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ontrol xmlns="http://schemas.microsoft.com/VisualStudio/2011/storyboarding/control">
  <Id Name="System.Storyboarding.WindowsDesktop.FileMenu" Revision="1" Stencil="System.Storyboarding.WindowsDesktop" StencilVersion="0.1"/>
</Control>
</file>

<file path=customXml/item2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WindowsDesktop.MenuBar" Revision="1" Stencil="System.Storyboarding.WindowsDesktop" StencilVersion="0.1"/>
</Control>
</file>

<file path=customXml/itemProps1.xml><?xml version="1.0" encoding="utf-8"?>
<ds:datastoreItem xmlns:ds="http://schemas.openxmlformats.org/officeDocument/2006/customXml" ds:itemID="{55A61D5C-1733-4DEB-A6F9-20B302D8B2F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EB009000-05CD-4BF2-96C5-6305EAC7F78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D8C6C12-D8D3-4242-9830-2A4A5F67ADB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85E1B11F-0056-4480-9BCC-4DF84AABC312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30927FF3-308C-457D-B5C9-4B82E295672D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202BEFF-68C7-42CF-9BAD-A43A36D50B91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E2C23C7F-346C-4F99-9A77-9CA95191233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14236</TotalTime>
  <Words>2257</Words>
  <Application>Microsoft Office PowerPoint</Application>
  <PresentationFormat>Широкоэкранный</PresentationFormat>
  <Paragraphs>357</Paragraphs>
  <Slides>55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2" baseType="lpstr">
      <vt:lpstr>&amp;quot</vt:lpstr>
      <vt:lpstr>Arial</vt:lpstr>
      <vt:lpstr>Calibri</vt:lpstr>
      <vt:lpstr>Consolas</vt:lpstr>
      <vt:lpstr>Segoe UI</vt:lpstr>
      <vt:lpstr>Segoe UI Light</vt:lpstr>
      <vt:lpstr>Тема Контур</vt:lpstr>
      <vt:lpstr>Обзор кроссплатформенного GUI для .NET</vt:lpstr>
      <vt:lpstr>Презентация PowerPoint</vt:lpstr>
      <vt:lpstr>Для чего десктоп?</vt:lpstr>
      <vt:lpstr>Для чего десктоп на .NET?</vt:lpstr>
      <vt:lpstr>Но .NET Core 3 и .NET 5…</vt:lpstr>
      <vt:lpstr>.NET Core и десктоп</vt:lpstr>
      <vt:lpstr>Какие альтернативы?</vt:lpstr>
      <vt:lpstr>Типы GUI библиотек</vt:lpstr>
      <vt:lpstr>GUI библиотеки</vt:lpstr>
      <vt:lpstr>Но… прежде чем сравнить</vt:lpstr>
      <vt:lpstr>Методика изучения/сравнения</vt:lpstr>
      <vt:lpstr>Презентация PowerPoint</vt:lpstr>
      <vt:lpstr>Обертки для кроссплатформенных библиотек</vt:lpstr>
      <vt:lpstr>Кроссплатформенные GUI библиотеки</vt:lpstr>
      <vt:lpstr>GTK</vt:lpstr>
      <vt:lpstr>Архитектура</vt:lpstr>
      <vt:lpstr>GTK Language Bindings</vt:lpstr>
      <vt:lpstr>GTK для .NET</vt:lpstr>
      <vt:lpstr>Разработка</vt:lpstr>
      <vt:lpstr>ДЕМО</vt:lpstr>
      <vt:lpstr>Презентация PowerPoint</vt:lpstr>
      <vt:lpstr>GTK# Pros &amp; Cons</vt:lpstr>
      <vt:lpstr>«Чистые» .NET библиотеки</vt:lpstr>
      <vt:lpstr>Кроссплатформенные .NET GUI библиотеки</vt:lpstr>
      <vt:lpstr>Eto.Forms</vt:lpstr>
      <vt:lpstr>Архитектура</vt:lpstr>
      <vt:lpstr>Разработка</vt:lpstr>
      <vt:lpstr>Разработка (VS 2017/2019)</vt:lpstr>
      <vt:lpstr>ДЕМО</vt:lpstr>
      <vt:lpstr>Презентация PowerPoint</vt:lpstr>
      <vt:lpstr>ETO.Forms Pros &amp; Cons</vt:lpstr>
      <vt:lpstr>Avalonia</vt:lpstr>
      <vt:lpstr>Архитектура</vt:lpstr>
      <vt:lpstr>Разработка</vt:lpstr>
      <vt:lpstr>Разработка</vt:lpstr>
      <vt:lpstr>Разработка</vt:lpstr>
      <vt:lpstr>ДЕМО</vt:lpstr>
      <vt:lpstr>Презентация PowerPoint</vt:lpstr>
      <vt:lpstr>Avalonia Pros &amp; Cons</vt:lpstr>
      <vt:lpstr>HTML/CSS-based</vt:lpstr>
      <vt:lpstr>HTML/CSS-based фреймворки</vt:lpstr>
      <vt:lpstr>Electron.Net</vt:lpstr>
      <vt:lpstr>Архитектура Electron</vt:lpstr>
      <vt:lpstr>Архитектура Electron.NET</vt:lpstr>
      <vt:lpstr>Стили разработки</vt:lpstr>
      <vt:lpstr>Разработка</vt:lpstr>
      <vt:lpstr>ДЕМО</vt:lpstr>
      <vt:lpstr>Презентация PowerPoint</vt:lpstr>
      <vt:lpstr>Electron.Net Pros &amp; Cons</vt:lpstr>
      <vt:lpstr>Выводы</vt:lpstr>
      <vt:lpstr>Что выбирать?</vt:lpstr>
      <vt:lpstr>Вне контекста доклада</vt:lpstr>
      <vt:lpstr>И всё же Microsoft…</vt:lpstr>
      <vt:lpstr>.NET Multi-platform App UI (MAUI)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Контур 4:3</dc:title>
  <dc:subject/>
  <dc:creator>Романов Михаил Леонидович</dc:creator>
  <cp:keywords/>
  <dc:description/>
  <cp:lastModifiedBy>Mihail Romanov</cp:lastModifiedBy>
  <cp:revision>306</cp:revision>
  <dcterms:created xsi:type="dcterms:W3CDTF">2014-03-14T10:29:29Z</dcterms:created>
  <dcterms:modified xsi:type="dcterms:W3CDTF">2020-11-26T12:41:45Z</dcterms:modified>
  <cp:category/>
</cp:coreProperties>
</file>